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us-east-005.dream.io/bsi/bulkseedsinternational-es/index.html" TargetMode="External"/><Relationship Id="rId3" Type="http://schemas.openxmlformats.org/officeDocument/2006/relationships/hyperlink" Target="https://bulkseedsinternational-websites.s3.us-east-005.dream.io/bsi/bulkseedsinternational-es/bulkseedsinternational-es-14/cat-logo-cesta-y-presupuesto-qu-decide-un-minorista-antes-de-pedir-sem-db855412.html" TargetMode="External"/><Relationship Id="rId4" Type="http://schemas.openxmlformats.org/officeDocument/2006/relationships/hyperlink" Target="https://bulkseedsinternational-es.porkbunlead.workers.dev/dream/bulkseedsinternational-es-14/qu-se-confirma-al-a-adir-una-variedad-a-la-cesta-y-qu-queda-para-el-pr-3000d532.rtf" TargetMode="External"/><Relationship Id="rId5" Type="http://schemas.openxmlformats.org/officeDocument/2006/relationships/hyperlink" Target="https://bulkseedsinternational-es.porkbunlead.workers.dev/dream/bulkseedsinternational-es-14/planificar-el-relevo-de-variedades-entre-cultivos-de-ciclo-corto-y-lar-3307e821.odt" TargetMode="External"/><Relationship Id="rId6" Type="http://schemas.openxmlformats.org/officeDocument/2006/relationships/hyperlink" Target="https://bulkseedsinternational-es.porkbunlead.workers.dev/dream/bulkseedsinternational-es-14/r-brica-para-valorar-la-claridad-de-una-ficha-de-variedad-antes-de-inc-a13113ce.xls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dream/bulkseedsinternational-es-14/c-mo-pasar-de-una-lista-de-especies-a-a-z-a-una-preselecci-n-razonada-ac855dd3.pdf" TargetMode="External"/><Relationship Id="rId3" Type="http://schemas.openxmlformats.org/officeDocument/2006/relationships/hyperlink" Target="https://bulkseedsinternational-es.porkbunlead.workers.dev/dream/bulkseedsinternational-es-14/hoja-de-comprobaci-n-de-datos-profesionales-en-la-consulta-de-semillas-eb09992b.doc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Cómo explicar al equipo de tienda las dos rutas de entrada al catálogo</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Catálogo, cesta y presupuesto: qué decide un minorista antes de pedir semillas al por mayor</a:t>
            </a:r>
          </a:p>
          <a:p>
            <a:r>
              <a:rPr sz="1800">
                <a:hlinkClick r:id="rId4"/>
              </a:rPr>
              <a:t>Qué se confirma al añadir una variedad a la cesta y qué queda para el presupuesto</a:t>
            </a:r>
          </a:p>
          <a:p>
            <a:r>
              <a:rPr sz="1800">
                <a:hlinkClick r:id="rId5"/>
              </a:rPr>
              <a:t>Planificar el relevo de variedades entre cultivos de ciclo corto y largo</a:t>
            </a:r>
          </a:p>
          <a:p>
            <a:r>
              <a:rPr sz="1800">
                <a:hlinkClick r:id="rId6"/>
              </a:rPr>
              <a:t>Rúbrica para valorar la claridad de una ficha de variedad antes de incluirla</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Cómo pasar de una lista de especies A a Z a una preselección razonada</a:t>
            </a:r>
          </a:p>
          <a:p>
            <a:r>
              <a:rPr sz="1800">
                <a:hlinkClick r:id="rId3"/>
              </a:rPr>
              <a:t>Hoja de comprobación de datos profesionales en la consulta de semillas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