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s/index.html" TargetMode="External"/><Relationship Id="rId3" Type="http://schemas.openxmlformats.org/officeDocument/2006/relationships/hyperlink" Target="https://bulkseedsinternational-websites.s3.us-east-005.dream.io/bsi/bulkseedsinternational-es/bulkseedsinternational-es-13/semillas-al-por-mayor-para-una-tienda-de-barrio-qu-grupo-de-cultivo-ab-2715d060.html" TargetMode="External"/><Relationship Id="rId4" Type="http://schemas.openxmlformats.org/officeDocument/2006/relationships/hyperlink" Target="https://bulkseedsinternational-es.porkbunlead.workers.dev/dream/bulkseedsinternational-es-13/preguntas-breves-sobre-los-precios-indicados-en-el-cat-logo-2485e141.rtf" TargetMode="External"/><Relationship Id="rId5" Type="http://schemas.openxmlformats.org/officeDocument/2006/relationships/hyperlink" Target="https://bulkseedsinternational-es.porkbunlead.workers.dev/dream/bulkseedsinternational-es-13/c-mo-revisar-una-lista-de-especies-a-a-z-sin-perder-el-hilo-30c6c727.pdf" TargetMode="External"/><Relationship Id="rId6" Type="http://schemas.openxmlformats.org/officeDocument/2006/relationships/hyperlink" Target="https://bulkseedsinternational-es.porkbunlead.workers.dev/dream/bulkseedsinternational-es-13/planificar-la-consulta-por-correo-m-s-all-de-la-cesta-473d8f22.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dream/bulkseedsinternational-es-13/r-brica-para-ordenar-las-subcategor-as-de-hortalizas-en-el-surtido-5bc2f8a7.xlsx" TargetMode="External"/><Relationship Id="rId3" Type="http://schemas.openxmlformats.org/officeDocument/2006/relationships/hyperlink" Target="https://bulkseedsinternational-es.porkbunlead.workers.dev/dream/bulkseedsinternational-es-13/arbeitsblatt-zur-pr-fung-der-sortenbezeichnungen-im-katalog-c9ce4560.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al equipo de tienda qué significa consulta sin compromiso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una tienda de barrio: qué grupo de cultivo abrir primero</a:t>
            </a:r>
          </a:p>
          <a:p>
            <a:r>
              <a:rPr sz="1800">
                <a:hlinkClick r:id="rId4"/>
              </a:rPr>
              <a:t>Preguntas breves sobre los precios indicados en el catálogo</a:t>
            </a:r>
          </a:p>
          <a:p>
            <a:r>
              <a:rPr sz="1800">
                <a:hlinkClick r:id="rId5"/>
              </a:rPr>
              <a:t>Cómo revisar una lista de especies A a Z sin perder el hilo</a:t>
            </a:r>
          </a:p>
          <a:p>
            <a:r>
              <a:rPr sz="1800">
                <a:hlinkClick r:id="rId6"/>
              </a:rPr>
              <a:t>Planificar la consulta por correo más allá de la cesta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Rúbrica para ordenar las subcategorías de hortalizas en el surtido</a:t>
            </a:r>
          </a:p>
          <a:p>
            <a:r>
              <a:rPr sz="1800">
                <a:hlinkClick r:id="rId3"/>
              </a:rPr>
              <a:t>Arbeitsblatt zur Prüfung der Sortenbezeichnungen im Katalog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