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s/index.html" TargetMode="External"/><Relationship Id="rId3" Type="http://schemas.openxmlformats.org/officeDocument/2006/relationships/hyperlink" Target="https://bulkseedsinternational-websites.s3.us-east-005.dream.io/bsi/bulkseedsinternational-es/bulkseedsinternational-es-12/elegir-semillas-al-por-mayor-cat-logo-consulta-y-presupuesto-a58b7215.html" TargetMode="External"/><Relationship Id="rId4" Type="http://schemas.openxmlformats.org/officeDocument/2006/relationships/hyperlink" Target="https://bulkseedsinternational-es.porkbunlead.workers.dev/dream/bulkseedsinternational-es-12/hoja-de-trabajo-para-agrupar-el-surtido-por-grupo-de-cultivo-7a415472.docx" TargetMode="External"/><Relationship Id="rId5" Type="http://schemas.openxmlformats.org/officeDocument/2006/relationships/hyperlink" Target="https://bulkseedsinternational-es.porkbunlead.workers.dev/dream/bulkseedsinternational-es-12/planificar-la-reposici-n-de-semillas-por-ciclo-de-cultivo-8b609b45.odt" TargetMode="External"/><Relationship Id="rId6" Type="http://schemas.openxmlformats.org/officeDocument/2006/relationships/hyperlink" Target="https://bulkseedsinternational-es.porkbunlead.workers.dev/dream/bulkseedsinternational-es-12/gu-a-pr-ctica-para-concretar-cantidades-destino-y-envasado-en-la-consu-8e4ed7d3.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dream/bulkseedsinternational-es-12/dudas-frecuentes-sobre-la-cesta-sin-cuenta-y-la-consulta-sin-compromis-95f1e41c.rtf" TargetMode="External"/><Relationship Id="rId3" Type="http://schemas.openxmlformats.org/officeDocument/2006/relationships/hyperlink" Target="https://bulkseedsinternational-es.porkbunlead.workers.dev/dream/bulkseedsinternational-es-12/r-brica-para-comparar-ofertas-de-semillas-antes-de-confirmar-d77cbd1d.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se revisa una consulta de semillas hasta el presupuesto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Elegir semillas al por mayor: catálogo, consulta y presupuesto</a:t>
            </a:r>
          </a:p>
          <a:p>
            <a:r>
              <a:rPr sz="1800">
                <a:hlinkClick r:id="rId4"/>
              </a:rPr>
              <a:t>Hoja de trabajo para agrupar el surtido por grupo de cultivo</a:t>
            </a:r>
          </a:p>
          <a:p>
            <a:r>
              <a:rPr sz="1800">
                <a:hlinkClick r:id="rId5"/>
              </a:rPr>
              <a:t>Planificar la reposición de semillas por ciclo de cultivo</a:t>
            </a:r>
          </a:p>
          <a:p>
            <a:r>
              <a:rPr sz="1800">
                <a:hlinkClick r:id="rId6"/>
              </a:rPr>
              <a:t>Guía práctica para concretar cantidades, destino y envasado en la consulta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Dudas frecuentes sobre la cesta sin cuenta y la consulta sin compromiso</a:t>
            </a:r>
          </a:p>
          <a:p>
            <a:r>
              <a:rPr sz="1800">
                <a:hlinkClick r:id="rId3"/>
              </a:rPr>
              <a:t>Rúbrica para comparar ofertas de semillas antes de confirmar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