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11/semillas-al-por-mayor-para-minoristas-c-mo-fijar-el-surtido-antes-de-l-a7474c3d.html" TargetMode="External"/><Relationship Id="rId4" Type="http://schemas.openxmlformats.org/officeDocument/2006/relationships/hyperlink" Target="https://bulkseedsinternational-es.porkbunlead.workers.dev/dream/bulkseedsinternational-es-11/hoja-de-trabajo-para-revisar-la-cesta-de-consulta-posici-n-por-posici--2e6e80b3.docx" TargetMode="External"/><Relationship Id="rId5" Type="http://schemas.openxmlformats.org/officeDocument/2006/relationships/hyperlink" Target="https://bulkseedsinternational-es.porkbunlead.workers.dev/dream/bulkseedsinternational-es-11/c-mo-describir-cantidades-destino-y-envasado-en-una-consulta-de-semill-7c61ff21.pdf" TargetMode="External"/><Relationship Id="rId6" Type="http://schemas.openxmlformats.org/officeDocument/2006/relationships/hyperlink" Target="https://bulkseedsinternational-es.porkbunlead.workers.dev/dream/bulkseedsinternational-es-11/planificar-la-reposici-n-de-semillas-por-ciclo-y-grupo-de-cultivo-7c7a4b84.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11/r-brica-para-comparar-presupuestos-de-semillas-antes-de-confirmar-9db4a628.xlsx" TargetMode="External"/><Relationship Id="rId3" Type="http://schemas.openxmlformats.org/officeDocument/2006/relationships/hyperlink" Target="https://bulkseedsinternational-es.porkbunlead.workers.dev/dream/bulkseedsinternational-es-11/preguntas-breves-sobre-la-consulta-de-semillas-sin-cuenta-da68687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navega el catálogo de semillas por grupos, especies y consulta rápida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cómo fijar el surtido antes de la primera consulta</a:t>
            </a:r>
          </a:p>
          <a:p>
            <a:r>
              <a:rPr sz="1800">
                <a:hlinkClick r:id="rId4"/>
              </a:rPr>
              <a:t>Hoja de trabajo para revisar la cesta de consulta posición por posición</a:t>
            </a:r>
          </a:p>
          <a:p>
            <a:r>
              <a:rPr sz="1800">
                <a:hlinkClick r:id="rId5"/>
              </a:rPr>
              <a:t>Cómo describir cantidades, destino y envasado en una consulta de semillas</a:t>
            </a:r>
          </a:p>
          <a:p>
            <a:r>
              <a:rPr sz="1800">
                <a:hlinkClick r:id="rId6"/>
              </a:rPr>
              <a:t>Planificar la reposición de semillas por ciclo y grupo de cultivo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Rúbrica para comparar presupuestos de semillas antes de confirmar</a:t>
            </a:r>
          </a:p>
          <a:p>
            <a:r>
              <a:rPr sz="1800">
                <a:hlinkClick r:id="rId3"/>
              </a:rPr>
              <a:t>Preguntas breves sobre la consulta de semillas sin cuenta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