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10/semillas-al-por-mayor-c-mo-elegir-el-primer-surtido-sin-confundir-cat--c0cb9605.html" TargetMode="External"/><Relationship Id="rId4" Type="http://schemas.openxmlformats.org/officeDocument/2006/relationships/hyperlink" Target="https://bulkseedsinternational-es.porkbunlead.workers.dev/dream/bulkseedsinternational-es-10/presupuesto-de-semillas-al-por-mayor-respuestas-breves-sobre-precios-y-31e76c41.rtf" TargetMode="External"/><Relationship Id="rId5" Type="http://schemas.openxmlformats.org/officeDocument/2006/relationships/hyperlink" Target="https://bulkseedsinternational-es.porkbunlead.workers.dev/dream/bulkseedsinternational-es-10/c-mo-fijar-cantidades-y-formatos-por-variedad-en-una-consulta-de-semil-674d04ce.pdf" TargetMode="External"/><Relationship Id="rId6" Type="http://schemas.openxmlformats.org/officeDocument/2006/relationships/hyperlink" Target="https://bulkseedsinternational-es.porkbunlead.workers.dev/dream/bulkseedsinternational-es-10/hoja-de-trabajo-para-comprobar-la-consulta-r-pida-por-especie-a22b796f.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10/planificar-la-profundidad-del-surtido-de-arom-ticas-y-microgreens-a63a92be.odt" TargetMode="External"/><Relationship Id="rId3" Type="http://schemas.openxmlformats.org/officeDocument/2006/relationships/hyperlink" Target="https://bulkseedsinternational-es.porkbunlead.workers.dev/dream/bulkseedsinternational-es-10/r-brica-para-comparar-el-alcance-del-cat-logo-por-grupo-de-cultivo-b92de1d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confirma un presupuesto de semillas tras la consulta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elegir el primer surtido sin confundir catálogo con oferta</a:t>
            </a:r>
          </a:p>
          <a:p>
            <a:r>
              <a:rPr sz="1800">
                <a:hlinkClick r:id="rId4"/>
              </a:rPr>
              <a:t>Presupuesto de semillas al por mayor: respuestas breves sobre precios y condiciones</a:t>
            </a:r>
          </a:p>
          <a:p>
            <a:r>
              <a:rPr sz="1800">
                <a:hlinkClick r:id="rId5"/>
              </a:rPr>
              <a:t>Cómo fijar cantidades y formatos por variedad en una consulta de semillas</a:t>
            </a:r>
          </a:p>
          <a:p>
            <a:r>
              <a:rPr sz="1800">
                <a:hlinkClick r:id="rId6"/>
              </a:rPr>
              <a:t>Hoja de trabajo para comprobar la consulta rápida por especie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profundidad del surtido de aromáticas y microgreens</a:t>
            </a:r>
          </a:p>
          <a:p>
            <a:r>
              <a:rPr sz="1800">
                <a:hlinkClick r:id="rId3"/>
              </a:rPr>
              <a:t>Rúbrica para comparar el alcance del catálogo por grupo de cultivo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