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9/semillas-al-por-mayor-para-minoristas-elegir-grupos-de-cultivo-antes-d-ce8a651b.html" TargetMode="External"/><Relationship Id="rId4" Type="http://schemas.openxmlformats.org/officeDocument/2006/relationships/hyperlink" Target="https://bulkseedsinternational-es.porkbunlead.workers.dev/azure/bulkseedsinternational-es-9/comparar-requisitos-de-envasado-y-formatos-por-grupo-de-semillas-29a03b46.xlsx" TargetMode="External"/><Relationship Id="rId5" Type="http://schemas.openxmlformats.org/officeDocument/2006/relationships/hyperlink" Target="https://bulkseedsinternational-es.porkbunlead.workers.dev/azure/bulkseedsinternational-es-9/hoja-de-trabajo-para-reclamaciones-y-consultas-de-pedidos-de-semillas-59cdc21a.docx" TargetMode="External"/><Relationship Id="rId6" Type="http://schemas.openxmlformats.org/officeDocument/2006/relationships/hyperlink" Target="https://bulkseedsinternational-es.porkbunlead.workers.dev/azure/bulkseedsinternational-es-9/precios-tramos-por-cantidad-y-gastos-de-env-o-preguntas-y-respuestas-7d4cc11d.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9/gu-a-pr-ctica-para-detectar-y-corregir-errores-en-una-consulta-de-semi-da35b979.pdf" TargetMode="External"/><Relationship Id="rId3" Type="http://schemas.openxmlformats.org/officeDocument/2006/relationships/hyperlink" Target="https://bulkseedsinternational-es.porkbunlead.workers.dev/azure/bulkseedsinternational-es-9/planificar-la-reposici-n-de-variedades-ya-cotizadas-en-una-nueva-ronda-ea02be3a.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al garden center el catálogo de 3509 entradas y las variedades adicionales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elegir grupos de cultivo antes de la primera consulta</a:t>
            </a:r>
          </a:p>
          <a:p>
            <a:r>
              <a:rPr sz="1800">
                <a:hlinkClick r:id="rId4"/>
              </a:rPr>
              <a:t>Comparar requisitos de envasado y formatos por grupo de semillas</a:t>
            </a:r>
          </a:p>
          <a:p>
            <a:r>
              <a:rPr sz="1800">
                <a:hlinkClick r:id="rId5"/>
              </a:rPr>
              <a:t>Hoja de trabajo para reclamaciones y consultas de pedidos de semillas</a:t>
            </a:r>
          </a:p>
          <a:p>
            <a:r>
              <a:rPr sz="1800">
                <a:hlinkClick r:id="rId6"/>
              </a:rPr>
              <a:t>Precios, tramos por cantidad y gastos de envío: preguntas y respuestas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detectar y corregir errores en una consulta de semillas al por mayor</a:t>
            </a:r>
          </a:p>
          <a:p>
            <a:r>
              <a:rPr sz="1800">
                <a:hlinkClick r:id="rId3"/>
              </a:rPr>
              <a:t>Planificar la reposición de variedades ya cotizadas en una nueva ronda de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