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8/semillas-al-por-mayor-minorista-revendedor-y-los-l-mites-del-cat-logo-87cec4c6.html" TargetMode="External"/><Relationship Id="rId4" Type="http://schemas.openxmlformats.org/officeDocument/2006/relationships/hyperlink" Target="https://bulkseedsinternational-es.porkbunlead.workers.dev/azure/bulkseedsinternational-es-8/comparar-especies-del-cat-logo-por-esfuerzo-de-consulta-y-claridad-de--05dd5317.xlsx" TargetMode="External"/><Relationship Id="rId5" Type="http://schemas.openxmlformats.org/officeDocument/2006/relationships/hyperlink" Target="https://bulkseedsinternational-es.porkbunlead.workers.dev/azure/bulkseedsinternational-es-8/planificar-la-primera-ronda-de-consulta-seg-n-el-calendario-de-la-tien-487500f6.odt" TargetMode="External"/><Relationship Id="rId6" Type="http://schemas.openxmlformats.org/officeDocument/2006/relationships/hyperlink" Target="https://bulkseedsinternational-es.porkbunlead.workers.dev/azure/bulkseedsinternational-es-8/hoja-de-trabajo-para-separar-datos-confirmados-y-pendientes-en-una-con-7df1ad90.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8/gu-a-pr-ctica-para-elegir-entre-consulta-r-pida-por-especie-y-listas-a-969054bc.pdf" TargetMode="External"/><Relationship Id="rId3" Type="http://schemas.openxmlformats.org/officeDocument/2006/relationships/hyperlink" Target="https://bulkseedsinternational-es.porkbunlead.workers.dev/azure/bulkseedsinternational-es-8/cesta-navegador-y-env-o-fallido-respuestas-breves-para-el-minorista-ece8af39.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al equipo qué confirma el proveedor y qué decide la tienda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minorista, revendedor y los límites del catálogo</a:t>
            </a:r>
          </a:p>
          <a:p>
            <a:r>
              <a:rPr sz="1800">
                <a:hlinkClick r:id="rId4"/>
              </a:rPr>
              <a:t>Comparar especies del catálogo por esfuerzo de consulta y claridad de datos</a:t>
            </a:r>
          </a:p>
          <a:p>
            <a:r>
              <a:rPr sz="1800">
                <a:hlinkClick r:id="rId5"/>
              </a:rPr>
              <a:t>Planificar la primera ronda de consulta según el calendario de la tienda</a:t>
            </a:r>
          </a:p>
          <a:p>
            <a:r>
              <a:rPr sz="1800">
                <a:hlinkClick r:id="rId6"/>
              </a:rPr>
              <a:t>Hoja de trabajo para separar datos confirmados y pendientes en una consulta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Guía práctica para elegir entre consulta rápida por especie y listas A Z</a:t>
            </a:r>
          </a:p>
          <a:p>
            <a:r>
              <a:rPr sz="1800">
                <a:hlinkClick r:id="rId3"/>
              </a:rPr>
              <a:t>Cesta, navegador y envío fallido: respuestas breves para el minorista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