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s/index.html" TargetMode="External"/><Relationship Id="rId3" Type="http://schemas.openxmlformats.org/officeDocument/2006/relationships/hyperlink" Target="https://seoneosaatpilot.blob.core.windows.net/bulkseedsinternational-websites/bsi/bulkseedsinternational-es/bulkseedsinternational-es-7/requisitos-de-embalaje-en-la-consulta-de-semillas-al-por-mayor-cc6ed2eb.html" TargetMode="External"/><Relationship Id="rId4" Type="http://schemas.openxmlformats.org/officeDocument/2006/relationships/hyperlink" Target="https://bulkseedsinternational-es.porkbunlead.workers.dev/azure/bulkseedsinternational-es-7/comparar-grupos-de-cultivo-por-volumen-y-urgencia-de-consulta-02ffa26e.xlsx" TargetMode="External"/><Relationship Id="rId5" Type="http://schemas.openxmlformats.org/officeDocument/2006/relationships/hyperlink" Target="https://bulkseedsinternational-es.porkbunlead.workers.dev/azure/bulkseedsinternational-es-7/hoja-de-trabajo-para-revisar-precios-indicados-y-tramos-por-cantidad-44b9a775.docx" TargetMode="External"/><Relationship Id="rId6" Type="http://schemas.openxmlformats.org/officeDocument/2006/relationships/hyperlink" Target="https://bulkseedsinternational-es.porkbunlead.workers.dev/azure/bulkseedsinternational-es-7/gu-a-pr-ctica-para-describir-cantidades-y-formatos-antes-de-consultar-77580822.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zure/bulkseedsinternational-es-7/cuenta-cesta-y-datos-profesionales-preguntas-y-respuestas-d6194de3.rtf" TargetMode="External"/><Relationship Id="rId3" Type="http://schemas.openxmlformats.org/officeDocument/2006/relationships/hyperlink" Target="https://bulkseedsinternational-es.porkbunlead.workers.dev/azure/bulkseedsinternational-es-7/planificar-una-consulta-r-pida-por-especie-en-varias-rondas-fee1acc0.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Cómo explicar la diferencia entre consulta y presupuesto al equipo</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Requisitos de embalaje en la consulta de semillas al por mayor</a:t>
            </a:r>
          </a:p>
          <a:p>
            <a:r>
              <a:rPr sz="1800">
                <a:hlinkClick r:id="rId4"/>
              </a:rPr>
              <a:t>Comparar grupos de cultivo por volumen y urgencia de consulta</a:t>
            </a:r>
          </a:p>
          <a:p>
            <a:r>
              <a:rPr sz="1800">
                <a:hlinkClick r:id="rId5"/>
              </a:rPr>
              <a:t>Hoja de trabajo para revisar precios indicados y tramos por cantidad</a:t>
            </a:r>
          </a:p>
          <a:p>
            <a:r>
              <a:rPr sz="1800">
                <a:hlinkClick r:id="rId6"/>
              </a:rPr>
              <a:t>Guía práctica para describir cantidades y formatos antes de consultar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Cuenta, cesta y datos profesionales: preguntas y respuestas</a:t>
            </a:r>
          </a:p>
          <a:p>
            <a:r>
              <a:rPr sz="1800">
                <a:hlinkClick r:id="rId3"/>
              </a:rPr>
              <a:t>Planificar una consulta rápida por especie en varias rondas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