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s/index.html" TargetMode="External"/><Relationship Id="rId3" Type="http://schemas.openxmlformats.org/officeDocument/2006/relationships/hyperlink" Target="https://seoneosaatpilot.blob.core.windows.net/bulkseedsinternational-websites/bsi/bulkseedsinternational-es/bulkseedsinternational-es-6/propiedades-de-las-flores-comestibles-y-su-comportamiento-tras-la-reco-125945d0.html" TargetMode="External"/><Relationship Id="rId4" Type="http://schemas.openxmlformats.org/officeDocument/2006/relationships/hyperlink" Target="https://bulkseedsinternational-es.porkbunlead.workers.dev/azure/bulkseedsinternational-es-6/planificar-la-oferta-de-flores-comestibles-en-temporada-0258a1e1.odt" TargetMode="External"/><Relationship Id="rId5" Type="http://schemas.openxmlformats.org/officeDocument/2006/relationships/hyperlink" Target="https://bulkseedsinternational-es.porkbunlead.workers.dev/azure/bulkseedsinternational-es-6/flores-comestibles-y-conservaci-n-dudas-frecuentes-del-minorista-55c49e71.rtf" TargetMode="External"/><Relationship Id="rId6" Type="http://schemas.openxmlformats.org/officeDocument/2006/relationships/hyperlink" Target="https://bulkseedsinternational-es.porkbunlead.workers.dev/azure/bulkseedsinternational-es-6/comparar-flores-comestibles-por-criterios-de-conservaci-n-65cbb329.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zure/bulkseedsinternational-es-6/gu-a-pr-ctica-para-definir-el-punto-de-recolecci-n-de-flores-comestibl-7a4e3770.pdf" TargetMode="External"/><Relationship Id="rId3" Type="http://schemas.openxmlformats.org/officeDocument/2006/relationships/hyperlink" Target="https://bulkseedsinternational-es.porkbunlead.workers.dev/azure/bulkseedsinternational-es-6/hoja-de-trabajo-control-de-lote-de-flores-comestibles-antes-de-la-entr-cacae57d.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 la semilla al plato: explicar la cadena de una flor comestible al equipo</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Propiedades de las flores comestibles y su comportamiento tras la recolección</a:t>
            </a:r>
          </a:p>
          <a:p>
            <a:r>
              <a:rPr sz="1800">
                <a:hlinkClick r:id="rId4"/>
              </a:rPr>
              <a:t>Planificar la oferta de flores comestibles en temporada</a:t>
            </a:r>
          </a:p>
          <a:p>
            <a:r>
              <a:rPr sz="1800">
                <a:hlinkClick r:id="rId5"/>
              </a:rPr>
              <a:t>Flores comestibles y conservación: dudas frecuentes del minorista</a:t>
            </a:r>
          </a:p>
          <a:p>
            <a:r>
              <a:rPr sz="1800">
                <a:hlinkClick r:id="rId6"/>
              </a:rPr>
              <a:t>Comparar flores comestibles por criterios de conservación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Guía práctica para definir el punto de recolección de flores comestibles</a:t>
            </a:r>
          </a:p>
          <a:p>
            <a:r>
              <a:rPr sz="1800">
                <a:hlinkClick r:id="rId3"/>
              </a:rPr>
              <a:t>Hoja de trabajo: control de lote de flores comestibles antes de la entrega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