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5/pedir-una-variedad-no-listada-en-el-cat-logo-al-por-mayor-0e7f4c49.html" TargetMode="External"/><Relationship Id="rId4" Type="http://schemas.openxmlformats.org/officeDocument/2006/relationships/hyperlink" Target="https://bulkseedsinternational-es.porkbunlead.workers.dev/azure/bulkseedsinternational-es-5/gu-a-pr-ctica-para-redactar-la-consulta-de-una-variedad-no-listada-4767e160.pdf" TargetMode="External"/><Relationship Id="rId5" Type="http://schemas.openxmlformats.org/officeDocument/2006/relationships/hyperlink" Target="https://bulkseedsinternational-es.porkbunlead.workers.dev/azure/bulkseedsinternational-es-5/planificar-consultas-de-variedades-no-listadas-junto-a-la-selecci-n-de-80cdffaa.odt" TargetMode="External"/><Relationship Id="rId6" Type="http://schemas.openxmlformats.org/officeDocument/2006/relationships/hyperlink" Target="https://bulkseedsinternational-es.porkbunlead.workers.dev/azure/bulkseedsinternational-es-5/hoja-de-trabajo-para-consultas-de-variedades-fuera-de-cat-logo-b0a874ef.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5/variedades-no-listadas-y-consulta-por-correo-preguntas-frecuentes-e71507e1.rtf" TargetMode="External"/><Relationship Id="rId3" Type="http://schemas.openxmlformats.org/officeDocument/2006/relationships/hyperlink" Target="https://bulkseedsinternational-es.porkbunlead.workers.dev/azure/bulkseedsinternational-es-5/comparar-solicitudes-de-variedades-no-listadas-por-especie-y-destino-f4caa1f4.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presentar al equipo la vía de consulta para variedades no listadas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Pedir una variedad no listada en el catálogo al por mayor</a:t>
            </a:r>
          </a:p>
          <a:p>
            <a:r>
              <a:rPr sz="1800">
                <a:hlinkClick r:id="rId4"/>
              </a:rPr>
              <a:t>Guía práctica para redactar la consulta de una variedad no listada</a:t>
            </a:r>
          </a:p>
          <a:p>
            <a:r>
              <a:rPr sz="1800">
                <a:hlinkClick r:id="rId5"/>
              </a:rPr>
              <a:t>Planificar consultas de variedades no listadas junto a la selección del catálogo</a:t>
            </a:r>
          </a:p>
          <a:p>
            <a:r>
              <a:rPr sz="1800">
                <a:hlinkClick r:id="rId6"/>
              </a:rPr>
              <a:t>Hoja de trabajo para consultas de variedades fuera de catálogo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Variedades no listadas y consulta por correo: preguntas frecuentes</a:t>
            </a:r>
          </a:p>
          <a:p>
            <a:r>
              <a:rPr sz="1800">
                <a:hlinkClick r:id="rId3"/>
              </a:rPr>
              <a:t>Comparar solicitudes de variedades no listadas por especie y destino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