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4/semillas-al-por-mayor-para-tiendas-y-garden-centers-qu-decidir-antes-d-892e3624.html" TargetMode="External"/><Relationship Id="rId4" Type="http://schemas.openxmlformats.org/officeDocument/2006/relationships/hyperlink" Target="https://bulkseedsinternational-es.porkbunlead.workers.dev/azure/bulkseedsinternational-es-4/hoja-de-trabajo-para-consultas-de-semillas-al-por-mayor-variedades-can-1a1096c2.docx" TargetMode="External"/><Relationship Id="rId5" Type="http://schemas.openxmlformats.org/officeDocument/2006/relationships/hyperlink" Target="https://bulkseedsinternational-es.porkbunlead.workers.dev/azure/bulkseedsinternational-es-4/cesta-de-consulta-precios-y-formatos-preguntas-y-respuestas-sobre-el-p-41f82438.rtf" TargetMode="External"/><Relationship Id="rId6" Type="http://schemas.openxmlformats.org/officeDocument/2006/relationships/hyperlink" Target="https://bulkseedsinternational-es.porkbunlead.workers.dev/azure/bulkseedsinternational-es-4/del-cat-logo-a-la-consulta-gu-a-pr-ctica-para-preparar-un-presupuesto--91f75fa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4/planificar-la-temporada-de-consultas-de-semillas-por-grupos-de-cultivo-ac6c7f9a.odt" TargetMode="External"/><Relationship Id="rId3" Type="http://schemas.openxmlformats.org/officeDocument/2006/relationships/hyperlink" Target="https://bulkseedsinternational-es.porkbunlead.workers.dev/azure/bulkseedsinternational-es-4/pr-fliste-f-r-auslandsanfragen-zielland-postleitzahl-und-offene-angabe-c99f021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una consulta de semillas al por mayor: tres pasos para el personal de tienda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tiendas y garden centers: qué decidir antes de la primera consulta</a:t>
            </a:r>
          </a:p>
          <a:p>
            <a:r>
              <a:rPr sz="1800">
                <a:hlinkClick r:id="rId4"/>
              </a:rPr>
              <a:t>Hoja de trabajo para consultas de semillas al por mayor: variedades, cantidades y destino</a:t>
            </a:r>
          </a:p>
          <a:p>
            <a:r>
              <a:rPr sz="1800">
                <a:hlinkClick r:id="rId5"/>
              </a:rPr>
              <a:t>Cesta de consulta, precios y formatos: preguntas y respuestas sobre el proceso</a:t>
            </a:r>
          </a:p>
          <a:p>
            <a:r>
              <a:rPr sz="1800">
                <a:hlinkClick r:id="rId6"/>
              </a:rPr>
              <a:t>Del catálogo a la consulta: guía práctica para preparar un presupuesto de semillas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temporada de consultas de semillas por grupos de cultivo</a:t>
            </a:r>
          </a:p>
          <a:p>
            <a:r>
              <a:rPr sz="1800">
                <a:hlinkClick r:id="rId3"/>
              </a:rPr>
              <a:t>Prüfliste für Auslandsanfragen: Zielland, Postleitzahl und offene Angaben vergleichen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