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es/index.html" TargetMode="External"/><Relationship Id="rId3" Type="http://schemas.openxmlformats.org/officeDocument/2006/relationships/hyperlink" Target="https://seoneosaatpilot.blob.core.windows.net/bulkseedsinternational-websites/bsi/bulkseedsinternational-es/bulkseedsinternational-es-31/semillas-de-flores-anuales-y-bienales-elegir-por-ventana-de-venta-en-t-1698fe1a.html" TargetMode="External"/><Relationship Id="rId4" Type="http://schemas.openxmlformats.org/officeDocument/2006/relationships/hyperlink" Target="https://bulkseedsinternational-es.porkbunlead.workers.dev/azure/bulkseedsinternational-es-31/tomates-coles-y-pimientos-respuestas-breves-sobre-su-lugar-en-el-surti-190f27b1.rtf" TargetMode="External"/><Relationship Id="rId5" Type="http://schemas.openxmlformats.org/officeDocument/2006/relationships/hyperlink" Target="https://bulkseedsinternational-es.porkbunlead.workers.dev/azure/bulkseedsinternational-es-31/hoja-de-trabajo-para-registrar-pepinos-pimientos-y-berenjenas-por-fami-1f7a018f.docx" TargetMode="External"/><Relationship Id="rId6" Type="http://schemas.openxmlformats.org/officeDocument/2006/relationships/hyperlink" Target="https://bulkseedsinternational-es.porkbunlead.workers.dev/azure/bulkseedsinternational-es-31/comparar-lechugas-ensaladas-y-hortalizas-de-hoja-por-ventana-de-venta-7b6ce920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zure/bulkseedsinternational-es-31/planificar-la-oferta-de-flores-anuales-por-semanas-de-venta-934a7854.odt" TargetMode="External"/><Relationship Id="rId3" Type="http://schemas.openxmlformats.org/officeDocument/2006/relationships/hyperlink" Target="https://bulkseedsinternational-es.porkbunlead.workers.dev/azure/bulkseedsinternational-es-31/gu-a-pr-ctica-para-agrupar-hortalizas-de-ra-z-por-capacidad-de-almacen-f739241f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presentar al equipo las categorías de flores del catálogo al por mayor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flores anuales y bienales: elegir por ventana de venta en tienda</a:t>
            </a:r>
          </a:p>
          <a:p>
            <a:r>
              <a:rPr sz="1800">
                <a:hlinkClick r:id="rId4"/>
              </a:rPr>
              <a:t>Tomates, coles y pimientos: respuestas breves sobre su lugar en el surtido</a:t>
            </a:r>
          </a:p>
          <a:p>
            <a:r>
              <a:rPr sz="1800">
                <a:hlinkClick r:id="rId5"/>
              </a:rPr>
              <a:t>Hoja de trabajo para registrar pepinos, pimientos y berenjenas por familia</a:t>
            </a:r>
          </a:p>
          <a:p>
            <a:r>
              <a:rPr sz="1800">
                <a:hlinkClick r:id="rId6"/>
              </a:rPr>
              <a:t>Comparar lechugas, ensaladas y hortalizas de hoja por ventana de venta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la oferta de flores anuales por semanas de venta</a:t>
            </a:r>
          </a:p>
          <a:p>
            <a:r>
              <a:rPr sz="1800">
                <a:hlinkClick r:id="rId3"/>
              </a:rPr>
              <a:t>Guía práctica para agrupar hortalizas de raíz por capacidad de almacenamiento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