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es/index.html" TargetMode="External"/><Relationship Id="rId3" Type="http://schemas.openxmlformats.org/officeDocument/2006/relationships/hyperlink" Target="https://seoneosaatpilot.blob.core.windows.net/bulkseedsinternational-websites/bsi/bulkseedsinternational-es/bulkseedsinternational-es-30/semillas-de-arom-ticas-al-por-mayor-menta-tomillo-romero-y-salvia-en-e-38bf5683.html" TargetMode="External"/><Relationship Id="rId4" Type="http://schemas.openxmlformats.org/officeDocument/2006/relationships/hyperlink" Target="https://bulkseedsinternational-es.porkbunlead.workers.dev/azure/bulkseedsinternational-es-30/cebollas-puerros-y-zanahorias-respuestas-breves-sobre-su-lugar-en-el-s-03db184d.rtf" TargetMode="External"/><Relationship Id="rId5" Type="http://schemas.openxmlformats.org/officeDocument/2006/relationships/hyperlink" Target="https://bulkseedsinternational-es.porkbunlead.workers.dev/azure/bulkseedsinternational-es-30/planificar-una-oferta-de-flores-vivaces-y-bienales-a-varias-temporadas-181fd1e9.odt" TargetMode="External"/><Relationship Id="rId6" Type="http://schemas.openxmlformats.org/officeDocument/2006/relationships/hyperlink" Target="https://bulkseedsinternational-es.porkbunlead.workers.dev/azure/bulkseedsinternational-es-30/hoja-de-trabajo-para-registrar-calabazas-zapallos-y-gourds-por-espacio-2e439081.doc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zure/bulkseedsinternational-es-30/gu-a-pr-ctica-para-escalonar-la-consulta-de-albahaca-cilantro-y-eneldo-6816d976.pdf" TargetMode="External"/><Relationship Id="rId3" Type="http://schemas.openxmlformats.org/officeDocument/2006/relationships/hyperlink" Target="https://bulkseedsinternational-es.porkbunlead.workers.dev/azure/bulkseedsinternational-es-30/comparar-pepinos-pimientos-y-berenjenas-por-esfuerzo-de-datos-antes-de-7493d4a4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explicar al equipo las categorías de flores anuales, bienales y vivaces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aromáticas al por mayor: menta, tomillo, romero y salvia en el surtido</a:t>
            </a:r>
          </a:p>
          <a:p>
            <a:r>
              <a:rPr sz="1800">
                <a:hlinkClick r:id="rId4"/>
              </a:rPr>
              <a:t>Cebollas, puerros y zanahorias: respuestas breves sobre su lugar en el surtido</a:t>
            </a:r>
          </a:p>
          <a:p>
            <a:r>
              <a:rPr sz="1800">
                <a:hlinkClick r:id="rId5"/>
              </a:rPr>
              <a:t>Planificar una oferta de flores vivaces y bienales a varias temporadas</a:t>
            </a:r>
          </a:p>
          <a:p>
            <a:r>
              <a:rPr sz="1800">
                <a:hlinkClick r:id="rId6"/>
              </a:rPr>
              <a:t>Hoja de trabajo para registrar calabazas, zapallos y gourds por espacio de venta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Guía práctica para escalonar la consulta de albahaca, cilantro y eneldo por semanas</a:t>
            </a:r>
          </a:p>
          <a:p>
            <a:r>
              <a:rPr sz="1800">
                <a:hlinkClick r:id="rId3"/>
              </a:rPr>
              <a:t>Comparar pepinos, pimientos y berenjenas por esfuerzo de datos antes de consultar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