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s/index.html" TargetMode="External"/><Relationship Id="rId3" Type="http://schemas.openxmlformats.org/officeDocument/2006/relationships/hyperlink" Target="https://seoneosaatpilot.blob.core.windows.net/bulkseedsinternational-websites/bsi/bulkseedsinternational-es/bulkseedsinternational-es-3/semillas-al-por-mayor-c-mo-preparar-una-consulta-antes-de-pedir-presup-f0e84e43.html" TargetMode="External"/><Relationship Id="rId4" Type="http://schemas.openxmlformats.org/officeDocument/2006/relationships/hyperlink" Target="https://bulkseedsinternational-es.porkbunlead.workers.dev/azure/bulkseedsinternational-es-3/planificaci-n-de-consultas-de-semillas-al-por-mayor-por-grupos-de-cult-1d02b40a.odt" TargetMode="External"/><Relationship Id="rId5" Type="http://schemas.openxmlformats.org/officeDocument/2006/relationships/hyperlink" Target="https://bulkseedsinternational-es.porkbunlead.workers.dev/azure/bulkseedsinternational-es-3/gu-a-pr-ctica-para-agrupar-variedades-por-especie-y-cantidades-en-una--48af2cbc.pdf" TargetMode="External"/><Relationship Id="rId6" Type="http://schemas.openxmlformats.org/officeDocument/2006/relationships/hyperlink" Target="https://bulkseedsinternational-es.porkbunlead.workers.dev/azure/bulkseedsinternational-es-3/hoja-de-trabajo-para-revisar-la-cesta-de-consulta-de-semillas-al-por-m-4c53021b.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azure/bulkseedsinternational-es-3/criterios-comparativos-para-destinos-de-env-o-en-consultas-de-semillas-5827495e.xlsx" TargetMode="External"/><Relationship Id="rId3" Type="http://schemas.openxmlformats.org/officeDocument/2006/relationships/hyperlink" Target="https://bulkseedsinternational-es.porkbunlead.workers.dev/azure/bulkseedsinternational-es-3/consultas-de-semillas-al-por-mayor-dudas-frecuentes-resueltas-76a58595.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Del catálogo al presupuesto: el recorrido de una consulta de semillas</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cómo preparar una consulta antes de pedir presupuesto</a:t>
            </a:r>
          </a:p>
          <a:p>
            <a:r>
              <a:rPr sz="1800">
                <a:hlinkClick r:id="rId4"/>
              </a:rPr>
              <a:t>Planificación de consultas de semillas al por mayor por grupos de cultivo</a:t>
            </a:r>
          </a:p>
          <a:p>
            <a:r>
              <a:rPr sz="1800">
                <a:hlinkClick r:id="rId5"/>
              </a:rPr>
              <a:t>Guía práctica para agrupar variedades por especie y cantidades en una consulta de semillas</a:t>
            </a:r>
          </a:p>
          <a:p>
            <a:r>
              <a:rPr sz="1800">
                <a:hlinkClick r:id="rId6"/>
              </a:rPr>
              <a:t>Hoja de trabajo para revisar la cesta de consulta de semillas al por mayor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Criterios comparativos para destinos de envío en consultas de semillas</a:t>
            </a:r>
          </a:p>
          <a:p>
            <a:r>
              <a:rPr sz="1800">
                <a:hlinkClick r:id="rId3"/>
              </a:rPr>
              <a:t>Consultas de semillas al por mayor: dudas frecuentes resueltas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