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es/index.html" TargetMode="External"/><Relationship Id="rId3" Type="http://schemas.openxmlformats.org/officeDocument/2006/relationships/hyperlink" Target="https://seoneosaatpilot.blob.core.windows.net/bulkseedsinternational-websites/bsi/bulkseedsinternational-es/bulkseedsinternational-es-29/semillas-al-por-mayor-gu-a-para-elegir-el-primer-surtido-de-flores-7d6e83a5.html" TargetMode="External"/><Relationship Id="rId4" Type="http://schemas.openxmlformats.org/officeDocument/2006/relationships/hyperlink" Target="https://bulkseedsinternational-es.porkbunlead.workers.dev/azure/bulkseedsinternational-es-29/hoja-de-trabajo-para-documentar-la-trazabilidad-de-cada-lote-consultad-25c3ee89.docx" TargetMode="External"/><Relationship Id="rId5" Type="http://schemas.openxmlformats.org/officeDocument/2006/relationships/hyperlink" Target="https://bulkseedsinternational-es.porkbunlead.workers.dev/azure/bulkseedsinternational-es-29/semillas-de-hortalizas-de-ra-z-y-bulbos-respuestas-breves-para-el-mino-32c139af.rtf" TargetMode="External"/><Relationship Id="rId6" Type="http://schemas.openxmlformats.org/officeDocument/2006/relationships/hyperlink" Target="https://bulkseedsinternational-es.porkbunlead.workers.dev/azure/bulkseedsinternational-es-29/planificar-la-consulta-de-semillas-de-hoja-seg-n-el-ciclo-de-venta-en--3a897d44.odt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zure/bulkseedsinternational-es-29/pr-fliste-zum-vergleich-de-variedades-de-tomate-por-claridad-de-datos-8da320cb.xlsx" TargetMode="External"/><Relationship Id="rId3" Type="http://schemas.openxmlformats.org/officeDocument/2006/relationships/hyperlink" Target="https://bulkseedsinternational-es.porkbunlead.workers.dev/azure/bulkseedsinternational-es-29/gu-a-pr-ctica-para-preparar-una-consulta-de-semillas-con-varios-idioma-8fcf78b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 qué la lista de especies A-Z no es todavía un surtido para la tienda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guía para elegir el primer surtido de flores</a:t>
            </a:r>
          </a:p>
          <a:p>
            <a:r>
              <a:rPr sz="1800">
                <a:hlinkClick r:id="rId4"/>
              </a:rPr>
              <a:t>Hoja de trabajo para documentar la trazabilidad de cada lote consultado</a:t>
            </a:r>
          </a:p>
          <a:p>
            <a:r>
              <a:rPr sz="1800">
                <a:hlinkClick r:id="rId5"/>
              </a:rPr>
              <a:t>Semillas de hortalizas de raíz y bulbos: respuestas breves para el minorista</a:t>
            </a:r>
          </a:p>
          <a:p>
            <a:r>
              <a:rPr sz="1800">
                <a:hlinkClick r:id="rId6"/>
              </a:rPr>
              <a:t>Planificar la consulta de semillas de hoja según el ciclo de venta en tienda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Prüfliste zum Vergleich de variedades de tomate por claridad de datos</a:t>
            </a:r>
          </a:p>
          <a:p>
            <a:r>
              <a:rPr sz="1800">
                <a:hlinkClick r:id="rId3"/>
              </a:rPr>
              <a:t>Guía práctica para preparar una consulta de semillas con varios idiomas y mercados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