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8/microgreens-y-brotes-al-por-mayor-planificar-la-rotaci-n-antes-de-eleg-6afa0324.html" TargetMode="External"/><Relationship Id="rId4" Type="http://schemas.openxmlformats.org/officeDocument/2006/relationships/hyperlink" Target="https://bulkseedsinternational-es.porkbunlead.workers.dev/azure/bulkseedsinternational-es-28/planificar-el-surtido-de-microgreens-seg-n-el-espacio-de-la-c-mara-de--1b3711f4.odt" TargetMode="External"/><Relationship Id="rId5" Type="http://schemas.openxmlformats.org/officeDocument/2006/relationships/hyperlink" Target="https://bulkseedsinternational-es.porkbunlead.workers.dev/azure/bulkseedsinternational-es-28/gu-a-pr-ctica-para-escalonar-siembras-de-microgreens-por-tandas-semana-1d854ce9.pdf" TargetMode="External"/><Relationship Id="rId6" Type="http://schemas.openxmlformats.org/officeDocument/2006/relationships/hyperlink" Target="https://bulkseedsinternational-es.porkbunlead.workers.dev/azure/bulkseedsinternational-es-28/microgreens-y-brotes-respuestas-breves-sobre-tandas-y-vida-til-20499e36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8/comparar-variedades-de-microgreens-por-ritmo-y-esfuerzo-de-producci-n-66a69fea.xlsx" TargetMode="External"/><Relationship Id="rId3" Type="http://schemas.openxmlformats.org/officeDocument/2006/relationships/hyperlink" Target="https://bulkseedsinternational-es.porkbunlead.workers.dev/azure/bulkseedsinternational-es-28/hoja-de-trabajo-para-registrar-tandas-de-microgreens-por-semana-ff0ec04e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al equipo el ciclo de una tanda de microgreens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Microgreens y brotes al por mayor: planificar la rotación antes de elegir variedades</a:t>
            </a:r>
          </a:p>
          <a:p>
            <a:r>
              <a:rPr sz="1800">
                <a:hlinkClick r:id="rId4"/>
              </a:rPr>
              <a:t>Planificar el surtido de microgreens según el espacio de la cámara de cultivo</a:t>
            </a:r>
          </a:p>
          <a:p>
            <a:r>
              <a:rPr sz="1800">
                <a:hlinkClick r:id="rId5"/>
              </a:rPr>
              <a:t>Guía práctica para escalonar siembras de microgreens por tandas semanales</a:t>
            </a:r>
          </a:p>
          <a:p>
            <a:r>
              <a:rPr sz="1800">
                <a:hlinkClick r:id="rId6"/>
              </a:rPr>
              <a:t>Microgreens y brotes: respuestas breves sobre tandas y vida útil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Comparar variedades de microgreens por ritmo y esfuerzo de producción</a:t>
            </a:r>
          </a:p>
          <a:p>
            <a:r>
              <a:rPr sz="1800">
                <a:hlinkClick r:id="rId3"/>
              </a:rPr>
              <a:t>Hoja de trabajo para registrar tandas de microgreens por semana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