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es/index.html" TargetMode="External"/><Relationship Id="rId3" Type="http://schemas.openxmlformats.org/officeDocument/2006/relationships/hyperlink" Target="https://seoneosaatpilot.blob.core.windows.net/bulkseedsinternational-websites/bsi/bulkseedsinternational-es/bulkseedsinternational-es-27/semillas-de-tomate-al-por-mayor-claves-para-elegir-entre-variedades-de-ac2466fe.html" TargetMode="External"/><Relationship Id="rId4" Type="http://schemas.openxmlformats.org/officeDocument/2006/relationships/hyperlink" Target="https://bulkseedsinternational-es.porkbunlead.workers.dev/azure/bulkseedsinternational-es-27/planificar-el-surtido-de-calabazas-zapallos-y-gourds-por-peso-y-destin-2b88e713.odt" TargetMode="External"/><Relationship Id="rId5" Type="http://schemas.openxmlformats.org/officeDocument/2006/relationships/hyperlink" Target="https://bulkseedsinternational-es.porkbunlead.workers.dev/azure/bulkseedsinternational-es-27/hoja-de-trabajo-para-registrar-el-surtido-de-hortalizas-de-hoja-y-ensa-3757b0f4.docx" TargetMode="External"/><Relationship Id="rId6" Type="http://schemas.openxmlformats.org/officeDocument/2006/relationships/hyperlink" Target="https://bulkseedsinternational-es.porkbunlead.workers.dev/azure/bulkseedsinternational-es-27/pimientos-berenjenas-y-pepinos-respuestas-breves-sobre-su-lugar-en-el--a915e138.rt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zure/bulkseedsinternational-es-27/gu-a-pr-ctica-para-definir-el-surtido-de-coles-y-col-rizada-por-tempor-b83123ea.pdf" TargetMode="External"/><Relationship Id="rId3" Type="http://schemas.openxmlformats.org/officeDocument/2006/relationships/hyperlink" Target="https://bulkseedsinternational-es.porkbunlead.workers.dev/azure/bulkseedsinternational-es-27/comparar-familias-hort-colas-por-esfuerzo-de-datos-antes-de-consultar-ef636520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presentar al equipo las categorías de hortalizas del catálogo al por mayor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tomate al por mayor: claves para elegir entre variedades de uso comercial</a:t>
            </a:r>
          </a:p>
          <a:p>
            <a:r>
              <a:rPr sz="1800">
                <a:hlinkClick r:id="rId4"/>
              </a:rPr>
              <a:t>Planificar el surtido de calabazas, zapallos y gourds por peso y destino de venta</a:t>
            </a:r>
          </a:p>
          <a:p>
            <a:r>
              <a:rPr sz="1800">
                <a:hlinkClick r:id="rId5"/>
              </a:rPr>
              <a:t>Hoja de trabajo para registrar el surtido de hortalizas de hoja y ensaladas</a:t>
            </a:r>
          </a:p>
          <a:p>
            <a:r>
              <a:rPr sz="1800">
                <a:hlinkClick r:id="rId6"/>
              </a:rPr>
              <a:t>Pimientos, berenjenas y pepinos: respuestas breves sobre su lugar en el surtido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Guía práctica para definir el surtido de coles y col rizada por temporada</a:t>
            </a:r>
          </a:p>
          <a:p>
            <a:r>
              <a:rPr sz="1800">
                <a:hlinkClick r:id="rId3"/>
              </a:rPr>
              <a:t>Comparar familias hortícolas por esfuerzo de datos antes de consultar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