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es/index.html" TargetMode="External"/><Relationship Id="rId3" Type="http://schemas.openxmlformats.org/officeDocument/2006/relationships/hyperlink" Target="https://seoneosaatpilot.blob.core.windows.net/bulkseedsinternational-websites/bsi/bulkseedsinternational-es/bulkseedsinternational-es-26/semillas-de-arom-ticas-al-por-mayor-criterios-para-elegir-entre-albaha-72bdc3c4.html" TargetMode="External"/><Relationship Id="rId4" Type="http://schemas.openxmlformats.org/officeDocument/2006/relationships/hyperlink" Target="https://bulkseedsinternational-es.porkbunlead.workers.dev/azure/bulkseedsinternational-es-26/comparar-hortalizas-flores-arom-ticas-y-microgreens-por-tipo-de-client-0665e591.xlsx" TargetMode="External"/><Relationship Id="rId5" Type="http://schemas.openxmlformats.org/officeDocument/2006/relationships/hyperlink" Target="https://bulkseedsinternational-es.porkbunlead.workers.dev/azure/bulkseedsinternational-es-26/hoja-de-trabajo-para-planificar-la-rotaci-n-de-microgreens-en-la-tiend-0b2faaf7.docx" TargetMode="External"/><Relationship Id="rId6" Type="http://schemas.openxmlformats.org/officeDocument/2006/relationships/hyperlink" Target="https://bulkseedsinternational-es.porkbunlead.workers.dev/azure/bulkseedsinternational-es-26/flores-anuales-vivaces-y-de-dos-a-os-respuestas-breves-para-el-minoris-9562b628.rt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zure/bulkseedsinternational-es-26/gu-a-pr-ctica-para-ordenar-una-selecci-n-de-hortalizas-por-familias-y--be7fc325.pdf" TargetMode="External"/><Relationship Id="rId3" Type="http://schemas.openxmlformats.org/officeDocument/2006/relationships/hyperlink" Target="https://bulkseedsinternational-es.porkbunlead.workers.dev/azure/bulkseedsinternational-es-26/planificar-el-surtido-de-hortalizas-por-tipo-de-cliente-antes-de-consu-c9a6baf0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presentar al equipo las categorías de aromáticas del catálogo al por mayor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aromáticas al por mayor: criterios para elegir entre albahaca, tomillo, romero y salvia</a:t>
            </a:r>
          </a:p>
          <a:p>
            <a:r>
              <a:rPr sz="1800">
                <a:hlinkClick r:id="rId4"/>
              </a:rPr>
              <a:t>Comparar hortalizas, flores, aromáticas y microgreens por tipo de cliente en tienda</a:t>
            </a:r>
          </a:p>
          <a:p>
            <a:r>
              <a:rPr sz="1800">
                <a:hlinkClick r:id="rId5"/>
              </a:rPr>
              <a:t>Hoja de trabajo para planificar la rotación de microgreens en la tienda</a:t>
            </a:r>
          </a:p>
          <a:p>
            <a:r>
              <a:rPr sz="1800">
                <a:hlinkClick r:id="rId6"/>
              </a:rPr>
              <a:t>Flores anuales, vivaces y de dos años: respuestas breves para el minorista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Guía práctica para ordenar una selección de hortalizas por familias y ritmo de venta</a:t>
            </a:r>
          </a:p>
          <a:p>
            <a:r>
              <a:rPr sz="1800">
                <a:hlinkClick r:id="rId3"/>
              </a:rPr>
              <a:t>Planificar el surtido de hortalizas por tipo de cliente antes de consultar al por mayor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