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oneosaatpilot.blob.core.windows.net/bulkseedsinternational-websites/bsi/bulkseedsinternational-es/index.html" TargetMode="External"/><Relationship Id="rId3" Type="http://schemas.openxmlformats.org/officeDocument/2006/relationships/hyperlink" Target="https://seoneosaatpilot.blob.core.windows.net/bulkseedsinternational-websites/bsi/bulkseedsinternational-es/bulkseedsinternational-es-24/semillas-al-por-mayor-c-mo-fijar-la-base-de-tu-consulta-sin-prometer-d-81770a19.html" TargetMode="External"/><Relationship Id="rId4" Type="http://schemas.openxmlformats.org/officeDocument/2006/relationships/hyperlink" Target="https://bulkseedsinternational-es.porkbunlead.workers.dev/azure/bulkseedsinternational-es-24/dudas-frecuentes-sobre-precios-indicados-tramos-y-precio-final-en-la-c-4dc58ef3.rtf" TargetMode="External"/><Relationship Id="rId5" Type="http://schemas.openxmlformats.org/officeDocument/2006/relationships/hyperlink" Target="https://bulkseedsinternational-es.porkbunlead.workers.dev/azure/bulkseedsinternational-es-24/hoja-de-trabajo-para-anotar-el-uso-comercial-de-cada-variedad-por-grup-73673ab4.docx" TargetMode="External"/><Relationship Id="rId6" Type="http://schemas.openxmlformats.org/officeDocument/2006/relationships/hyperlink" Target="https://bulkseedsinternational-es.porkbunlead.workers.dev/azure/bulkseedsinternational-es-24/pr-fliste-zum-vergleich-der-vier-grupos-de-semillas-nach-datenlage-vor-8b52f751.xls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azure/bulkseedsinternational-es-24/planificar-la-consulta-de-hortalizas-y-flores-en-funci-n-del-ciclo-de--91d4ed60.odt" TargetMode="External"/><Relationship Id="rId3" Type="http://schemas.openxmlformats.org/officeDocument/2006/relationships/hyperlink" Target="https://bulkseedsinternational-es.porkbunlead.workers.dev/azure/bulkseedsinternational-es-24/gu-a-paso-a-paso-para-cerrar-la-primera-consulta-sin-posiciones-ambigu-f6c67b2f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Explicar al equipo por qué la consulta no es un pedido y el presupuesto no es una promesa de stock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mayor: cómo fijar la base de tu consulta sin prometer de más</a:t>
            </a:r>
          </a:p>
          <a:p>
            <a:r>
              <a:rPr sz="1800">
                <a:hlinkClick r:id="rId4"/>
              </a:rPr>
              <a:t>Dudas frecuentes sobre precios indicados, tramos y precio final en la consulta</a:t>
            </a:r>
          </a:p>
          <a:p>
            <a:r>
              <a:rPr sz="1800">
                <a:hlinkClick r:id="rId5"/>
              </a:rPr>
              <a:t>Hoja de trabajo para anotar el uso comercial de cada variedad por grupo de semillas</a:t>
            </a:r>
          </a:p>
          <a:p>
            <a:r>
              <a:rPr sz="1800">
                <a:hlinkClick r:id="rId6"/>
              </a:rPr>
              <a:t>Prüfliste zum Vergleich der vier grupos de semillas nach Datenlage vor der Consulta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Planificar la consulta de hortalizas y flores en función del ciclo de reposición</a:t>
            </a:r>
          </a:p>
          <a:p>
            <a:r>
              <a:rPr sz="1800">
                <a:hlinkClick r:id="rId3"/>
              </a:rPr>
              <a:t>Guía paso a paso para cerrar la primera consulta sin posiciones ambiguas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