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oneosaatpilot.blob.core.windows.net/bulkseedsinternational-websites/bsi/bulkseedsinternational-es/index.html" TargetMode="External"/><Relationship Id="rId3" Type="http://schemas.openxmlformats.org/officeDocument/2006/relationships/hyperlink" Target="https://seoneosaatpilot.blob.core.windows.net/bulkseedsinternational-websites/bsi/bulkseedsinternational-es/bulkseedsinternational-es-23/semillas-al-por-mayor-qu-decide-tu-tienda-y-qu-confirma-el-proveedor-ce8d3317.html" TargetMode="External"/><Relationship Id="rId4" Type="http://schemas.openxmlformats.org/officeDocument/2006/relationships/hyperlink" Target="https://bulkseedsinternational-es.porkbunlead.workers.dev/azure/bulkseedsinternational-es-23/planificar-la-primera-consulta-en-tres-rondas-seg-n-la-capacidad-de-re-4abdeb34.odt" TargetMode="External"/><Relationship Id="rId5" Type="http://schemas.openxmlformats.org/officeDocument/2006/relationships/hyperlink" Target="https://bulkseedsinternational-es.porkbunlead.workers.dev/azure/bulkseedsinternational-es-23/plazos-entre-consulta-y-presupuesto-respuestas-breves-para-el-minorist-4ce1c95b.rtf" TargetMode="External"/><Relationship Id="rId6" Type="http://schemas.openxmlformats.org/officeDocument/2006/relationships/hyperlink" Target="https://bulkseedsinternational-es.porkbunlead.workers.dev/azure/bulkseedsinternational-es-23/hoja-de-trabajo-para-comprobar-la-coherencia-entre-ficha-cesta-y-desti-55b849ce.doc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azure/bulkseedsinternational-es-23/comparar-los-cuatro-grupos-de-semillas-por-esfuerzo-de-datos-en-la-con-db9b8154.xlsx" TargetMode="External"/><Relationship Id="rId3" Type="http://schemas.openxmlformats.org/officeDocument/2006/relationships/hyperlink" Target="https://bulkseedsinternational-es.porkbunlead.workers.dev/azure/bulkseedsinternational-es-23/gu-a-pr-ctica-para-pasar-de-la-ficha-de-variedad-a-una-l-nea-de-consul-ef286653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explicar al equipo qué significa un presupuesto con posiciones parciales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al por mayor: qué decide tu tienda y qué confirma el proveedor</a:t>
            </a:r>
          </a:p>
          <a:p>
            <a:r>
              <a:rPr sz="1800">
                <a:hlinkClick r:id="rId4"/>
              </a:rPr>
              <a:t>Planificar la primera consulta en tres rondas según la capacidad de recepción</a:t>
            </a:r>
          </a:p>
          <a:p>
            <a:r>
              <a:rPr sz="1800">
                <a:hlinkClick r:id="rId5"/>
              </a:rPr>
              <a:t>Plazos entre consulta y presupuesto: respuestas breves para el minorista</a:t>
            </a:r>
          </a:p>
          <a:p>
            <a:r>
              <a:rPr sz="1800">
                <a:hlinkClick r:id="rId6"/>
              </a:rPr>
              <a:t>Hoja de trabajo para comprobar la coherencia entre ficha, cesta y destino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Comparar los cuatro grupos de semillas por esfuerzo de datos en la consulta</a:t>
            </a:r>
          </a:p>
          <a:p>
            <a:r>
              <a:rPr sz="1800">
                <a:hlinkClick r:id="rId3"/>
              </a:rPr>
              <a:t>Guía práctica para pasar de la ficha de variedad a una línea de consulta completa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