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seoneosaatpilot.blob.core.windows.net/bulkseedsinternational-websites/bsi/bulkseedsinternational-es/index.html" TargetMode="External"/><Relationship Id="rId3" Type="http://schemas.openxmlformats.org/officeDocument/2006/relationships/hyperlink" Target="https://seoneosaatpilot.blob.core.windows.net/bulkseedsinternational-websites/bsi/bulkseedsinternational-es/bulkseedsinternational-es-22/semillas-al-por-mayor-sin-dispersarse-elegir-un-solo-foco-para-la-prim-c711612d.html" TargetMode="External"/><Relationship Id="rId4" Type="http://schemas.openxmlformats.org/officeDocument/2006/relationships/hyperlink" Target="https://bulkseedsinternational-es.porkbunlead.workers.dev/azure/bulkseedsinternational-es-22/gu-a-pr-ctica-para-revisar-cada-l-nea-de-la-cesta-y-cerrar-la-consulta-63fa6a2f.pdf" TargetMode="External"/><Relationship Id="rId5" Type="http://schemas.openxmlformats.org/officeDocument/2006/relationships/hyperlink" Target="https://bulkseedsinternational-es.porkbunlead.workers.dev/azure/bulkseedsinternational-es-22/planificar-las-rondas-de-consulta-seg-n-el-espacio-real-de-almacenamie-9f0139c5.odt" TargetMode="External"/><Relationship Id="rId6" Type="http://schemas.openxmlformats.org/officeDocument/2006/relationships/hyperlink" Target="https://bulkseedsinternational-es.porkbunlead.workers.dev/azure/bulkseedsinternational-es-22/correo-de-consulta-y-variedades-no-listadas-respuestas-breves-acc717a9.rtf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es.porkbunlead.workers.dev/azure/bulkseedsinternational-es-22/hoja-de-trabajo-para-clasificar-cada-variedad-por-prioridad-comercial-eba639fa.docx" TargetMode="External"/><Relationship Id="rId3" Type="http://schemas.openxmlformats.org/officeDocument/2006/relationships/hyperlink" Target="https://bulkseedsinternational-es.porkbunlead.workers.dev/azure/bulkseedsinternational-es-22/pr-fliste-zum-vergleich-von-variet-ten-einer-spezies-nach-datenlage-fa7b0128.xls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Cómo presentar al equipo qué ocurre entre la cesta y el presupuesto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Esta guía reúne los puntos esenciales del trabajo con semillas al por mayor para tiendas de semillas, garden centers y revendedores. Explica cómo se estructura el catálogo, cómo se prepara una consulta comercial y qué esperar del proceso de presupuesto, sin sustituir las condiciones acordadas en cada oferta.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quién se dirige este texto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El catálogo está pensado para clientes profesionales que compran semillas para reventa: vendedores de semillas, tiendas de jardinería y revendedores. No es una tienda directa al consumidor final. La selección de artículos y el envío de datos profesionales son el punto de partida habitual para obtener una oferta.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Cómo está organizado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entradas se agrupan por grandes grupos de cultivo —hortalizas, flores, aromáticas y microgreens y brotes— y dentro de cada grupo por especie y variedad. Las páginas de producto muestran las descripciones disponibles, las referencias y los precios indicados. También existen listados de especies de la A a la Z y una consulta rápida por especie para localizar entradas concretas.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significa enviar una consulta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Añadir variedades a la cesta de consulta y enviar el formulario no cierra ningún contrato de compra ni equivale a un pedido. La consulta se revisa y se responde con un presupuesto en el que se confirman disponibilidad, formatos, precios, impuestos aplicables, gastos de envío, condiciones de pago y modalidades de entrega. No se realiza ningún pago a través del sitio.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Datos útiles para una consulta completa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Para que la revisión sea eficaz conviene indicar el nombre botánico o de la variedad, la referencia de catálogo, la cantidad y la unidad de cada artículo. Añadir el país y el código postal de destino ayuda a revisar las opciones de envío y la documentación necesaria para el envío previsto. También son relevantes los formatos deseados, el idioma de etiquetado y la fecha de entrega prevista.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no confirma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descripciones y los precios indicados se refieren a las entradas del catálogo y no confirman el stock actual ni los resultados de análisis por lote. Si el envío previsto exige documentación concreta, conviene solicitarla expresamente y esperar su confirmación en el presupuesto.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Variedades fuera del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 posible preguntar por una variedad que no aparezca en el catálogo. En ese caso, el correo debe incluir el nombre botánico o de la variedad, la cantidad y el destino para que la respuesta sea útil. La disponibilidad de variedades no listadas se aclara en la respuesta comercial, no en el catálogo.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Edición y corrección de la selección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cantidades de la cesta pueden editarse o eliminarse antes de enviar. La selección permanece almacenada en el navegador hasta que se borre o se envíe correctamente. Si una consulta ya enviada necesita corrección, hay que contactar indicando su referencia. Si el formulario no se puede enviar, la selección se mantiene y conviene seguir el mensaje mostrado antes de reintentar.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Una base común para documentos posteriores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Este texto sirve como referencia general sobre el modelo de consulta al por mayor. Los detalles concretos —envasado, comparación de destinos, planificación anual o revisión interna de borradores— se desarrollan en documentos específicos que parten de esta misma base y no la repiten.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Semillas al por mayor sin dispersarse: elegir un solo foco para la primera consulta</a:t>
            </a:r>
          </a:p>
          <a:p>
            <a:r>
              <a:rPr sz="1800">
                <a:hlinkClick r:id="rId4"/>
              </a:rPr>
              <a:t>Guía práctica para revisar cada línea de la cesta y cerrar la consulta</a:t>
            </a:r>
          </a:p>
          <a:p>
            <a:r>
              <a:rPr sz="1800">
                <a:hlinkClick r:id="rId5"/>
              </a:rPr>
              <a:t>Planificar las rondas de consulta según el espacio real de almacenamiento</a:t>
            </a:r>
          </a:p>
          <a:p>
            <a:r>
              <a:rPr sz="1800">
                <a:hlinkClick r:id="rId6"/>
              </a:rPr>
              <a:t>Correo de consulta y variedades no listadas: respuestas breves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Hoja de trabajo para clasificar cada variedad por prioridad comercial</a:t>
            </a:r>
          </a:p>
          <a:p>
            <a:r>
              <a:rPr sz="1800">
                <a:hlinkClick r:id="rId3"/>
              </a:rPr>
              <a:t>Prüfliste zum Vergleich von Varietäten einer Spezies nach Datenlage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