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1/pedir-semillas-al-por-mayor-sin-dispersarse-fijar-el-foco-de-la-primer-b92149cb.html" TargetMode="External"/><Relationship Id="rId4" Type="http://schemas.openxmlformats.org/officeDocument/2006/relationships/hyperlink" Target="https://bulkseedsinternational-es.porkbunlead.workers.dev/azure/bulkseedsinternational-es-21/pr-fliste-zum-vergleich-von-verpackungsformaten-je-gruppe-de-semillas-5b052fe2.xlsx" TargetMode="External"/><Relationship Id="rId5" Type="http://schemas.openxmlformats.org/officeDocument/2006/relationships/hyperlink" Target="https://bulkseedsinternational-es.porkbunlead.workers.dev/azure/bulkseedsinternational-es-21/dudas-breves-sobre-la-referencia-de-la-consulta-y-su-seguimiento-7bb56321.rtf" TargetMode="External"/><Relationship Id="rId6" Type="http://schemas.openxmlformats.org/officeDocument/2006/relationships/hyperlink" Target="https://bulkseedsinternational-es.porkbunlead.workers.dev/azure/bulkseedsinternational-es-21/planificar-la-consulta-de-semillas-seg-n-el-calendario-de-apertura-de--86b6ff9b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1/hoja-de-trabajo-para-calcular-el-espacio-de-almacenamiento-disponible--cf9e113f.docx" TargetMode="External"/><Relationship Id="rId3" Type="http://schemas.openxmlformats.org/officeDocument/2006/relationships/hyperlink" Target="https://bulkseedsinternational-es.porkbunlead.workers.dev/azure/bulkseedsinternational-es-21/gu-a-pr-ctica-para-describir-el-uso-previsto-de-cada-variedad-paso-a-p-fc7f3929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explicar al equipo qué revisa el proveedor entre la consulta y el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Pedir semillas al por mayor sin dispersarse: fijar el foco de la primera consulta</a:t>
            </a:r>
          </a:p>
          <a:p>
            <a:r>
              <a:rPr sz="1800">
                <a:hlinkClick r:id="rId4"/>
              </a:rPr>
              <a:t>Prüfliste zum Vergleich von Verpackungsformaten je Gruppe de semillas</a:t>
            </a:r>
          </a:p>
          <a:p>
            <a:r>
              <a:rPr sz="1800">
                <a:hlinkClick r:id="rId5"/>
              </a:rPr>
              <a:t>Dudas breves sobre la referencia de la consulta y su seguimiento</a:t>
            </a:r>
          </a:p>
          <a:p>
            <a:r>
              <a:rPr sz="1800">
                <a:hlinkClick r:id="rId6"/>
              </a:rPr>
              <a:t>Planificar la consulta de semillas según el calendario de apertura de temporada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calcular el espacio de almacenamiento disponible por grupo</a:t>
            </a:r>
          </a:p>
          <a:p>
            <a:r>
              <a:rPr sz="1800">
                <a:hlinkClick r:id="rId3"/>
              </a:rPr>
              <a:t>Guía práctica para describir el uso previsto de cada variedad paso a paso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