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2/solicitar-semillas-al-por-mayor-qu-debe-contener-una-consulta-para-rec-ff3a69e2.html" TargetMode="External"/><Relationship Id="rId4" Type="http://schemas.openxmlformats.org/officeDocument/2006/relationships/hyperlink" Target="https://bulkseedsinternational-es.porkbunlead.workers.dev/azure/bulkseedsinternational-es-2/preparar-el-destino-de-un-env-o-de-semillas-pa-s-y-c-digo-postal-en-la-25eac4ad.pdf" TargetMode="External"/><Relationship Id="rId5" Type="http://schemas.openxmlformats.org/officeDocument/2006/relationships/hyperlink" Target="https://bulkseedsinternational-es.porkbunlead.workers.dev/azure/bulkseedsinternational-es-2/lista-de-comprobaci-n-para-una-cesta-de-consulta-completa-3ec17c27.docx" TargetMode="External"/><Relationship Id="rId6" Type="http://schemas.openxmlformats.org/officeDocument/2006/relationships/hyperlink" Target="https://bulkseedsinternational-es.porkbunlead.workers.dev/azure/bulkseedsinternational-es-2/comparar-requisitos-de-consulta-para-distintos-destinos-de-env-o-49c50b89.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2/consultas-frente-a-pedidos-en-semillas-al-por-mayor-respuestas-breves-72197f6e.rtf" TargetMode="External"/><Relationship Id="rId3" Type="http://schemas.openxmlformats.org/officeDocument/2006/relationships/hyperlink" Target="https://bulkseedsinternational-es.porkbunlead.workers.dev/azure/bulkseedsinternational-es-2/planificar-la-compra-al-por-mayor-por-grupos-de-cultivo-f9c8964f.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funciona una consulta de semillas al por mayor de principio a fin</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Solicitar semillas al por mayor: qué debe contener una consulta para recibir un presupuesto útil</a:t>
            </a:r>
          </a:p>
          <a:p>
            <a:r>
              <a:rPr sz="1800">
                <a:hlinkClick r:id="rId4"/>
              </a:rPr>
              <a:t>Preparar el destino de un envío de semillas: país y código postal en la consulta</a:t>
            </a:r>
          </a:p>
          <a:p>
            <a:r>
              <a:rPr sz="1800">
                <a:hlinkClick r:id="rId5"/>
              </a:rPr>
              <a:t>Lista de comprobación para una cesta de consulta completa</a:t>
            </a:r>
          </a:p>
          <a:p>
            <a:r>
              <a:rPr sz="1800">
                <a:hlinkClick r:id="rId6"/>
              </a:rPr>
              <a:t>Comparar requisitos de consulta para distintos destinos de envío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Consultas frente a pedidos en semillas al por mayor: respuestas breves</a:t>
            </a:r>
          </a:p>
          <a:p>
            <a:r>
              <a:rPr sz="1800">
                <a:hlinkClick r:id="rId3"/>
              </a:rPr>
              <a:t>Planificar la compra al por mayor por grupos de cultivo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