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19/semillas-al-por-mayor-c-mo-comparar-la-oferta-del-cat-logo-con-las-nec-deb8b5ec.html" TargetMode="External"/><Relationship Id="rId4" Type="http://schemas.openxmlformats.org/officeDocument/2006/relationships/hyperlink" Target="https://bulkseedsinternational-es.porkbunlead.workers.dev/azure/bulkseedsinternational-es-19/dudas-frecuentes-sobre-el-correo-de-consulta-y-la-respuesta-del-provee-28a37981.rtf" TargetMode="External"/><Relationship Id="rId5" Type="http://schemas.openxmlformats.org/officeDocument/2006/relationships/hyperlink" Target="https://bulkseedsinternational-es.porkbunlead.workers.dev/azure/bulkseedsinternational-es-19/gu-a-pr-ctica-para-documentar-el-destino-y-el-envasado-en-cada-l-nea-d-2ee682db.pdf" TargetMode="External"/><Relationship Id="rId6" Type="http://schemas.openxmlformats.org/officeDocument/2006/relationships/hyperlink" Target="https://bulkseedsinternational-es.porkbunlead.workers.dev/azure/bulkseedsinternational-es-19/planificar-la-consulta-de-variedades-de-hoja-seg-n-el-ciclo-de-venta-e-4bd8d0f2.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19/hoja-de-trabajo-para-revisar-la-cesta-antes-de-enviar-los-datos-profes-5f6ffb58.docx" TargetMode="External"/><Relationship Id="rId3" Type="http://schemas.openxmlformats.org/officeDocument/2006/relationships/hyperlink" Target="https://bulkseedsinternational-es.porkbunlead.workers.dev/azure/bulkseedsinternational-es-19/pr-fliste-zum-vergleich-von-varianten-einer-art-nach-datenlage-und-off-877dc96f.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al equipo la diferencia entre cesta guardada, consulta enviada y presupuesto recibido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cómo comparar la oferta del catálogo con las necesidades reales de la tienda</a:t>
            </a:r>
          </a:p>
          <a:p>
            <a:r>
              <a:rPr sz="1800">
                <a:hlinkClick r:id="rId4"/>
              </a:rPr>
              <a:t>Dudas frecuentes sobre el correo de consulta y la respuesta del proveedor</a:t>
            </a:r>
          </a:p>
          <a:p>
            <a:r>
              <a:rPr sz="1800">
                <a:hlinkClick r:id="rId5"/>
              </a:rPr>
              <a:t>Guía práctica para documentar el destino y el envasado en cada línea de la consulta</a:t>
            </a:r>
          </a:p>
          <a:p>
            <a:r>
              <a:rPr sz="1800">
                <a:hlinkClick r:id="rId6"/>
              </a:rPr>
              <a:t>Planificar la consulta de variedades de hoja según el ciclo de venta en tienda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revisar la cesta antes de enviar los datos profesionales</a:t>
            </a:r>
          </a:p>
          <a:p>
            <a:r>
              <a:rPr sz="1800">
                <a:hlinkClick r:id="rId3"/>
              </a:rPr>
              <a:t>Prüfliste zum Vergleich von Varianten einer Art nach Datenlage und offenen Angaben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