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8/semillas-al-por-mayor-qu-comprobar-en-la-ficha-de-una-variedad-antes-d-e3a0b4c6.html" TargetMode="External"/><Relationship Id="rId4" Type="http://schemas.openxmlformats.org/officeDocument/2006/relationships/hyperlink" Target="https://bulkseedsinternational-es.porkbunlead.workers.dev/azure/bulkseedsinternational-es-18/hoja-de-trabajo-para-anotar-las-referencias-y-precios-mostrados-por-va-1ac48e89.docx" TargetMode="External"/><Relationship Id="rId5" Type="http://schemas.openxmlformats.org/officeDocument/2006/relationships/hyperlink" Target="https://bulkseedsinternational-es.porkbunlead.workers.dev/azure/bulkseedsinternational-es-18/planificar-la-consulta-de-flores-y-arom-ticas-en-semanas-alternas-8d630520.odt" TargetMode="External"/><Relationship Id="rId6" Type="http://schemas.openxmlformats.org/officeDocument/2006/relationships/hyperlink" Target="https://bulkseedsinternational-es.porkbunlead.workers.dev/azure/bulkseedsinternational-es-18/consultas-sin-compromiso-y-datos-profesionales-respuestas-breves-para--b90a779a.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8/gu-a-pr-ctica-para-rehacer-una-consulta-cuando-el-presupuesto-no-cubre-c9fe8abe.pdf" TargetMode="External"/><Relationship Id="rId3" Type="http://schemas.openxmlformats.org/officeDocument/2006/relationships/hyperlink" Target="https://bulkseedsinternational-es.porkbunlead.workers.dev/azure/bulkseedsinternational-es-18/pr-fliste-zum-vergleich-mehrerer-ziele-in-einer-sammelanfrage-fd7e0a7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al equipo la diferencia entre variedad listada y variedad adicional</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qué comprobar en la ficha de una variedad antes de incluirla</a:t>
            </a:r>
          </a:p>
          <a:p>
            <a:r>
              <a:rPr sz="1800">
                <a:hlinkClick r:id="rId4"/>
              </a:rPr>
              <a:t>Hoja de trabajo para anotar las referencias y precios mostrados por variedad</a:t>
            </a:r>
          </a:p>
          <a:p>
            <a:r>
              <a:rPr sz="1800">
                <a:hlinkClick r:id="rId5"/>
              </a:rPr>
              <a:t>Planificar la consulta de flores y aromáticas en semanas alternas</a:t>
            </a:r>
          </a:p>
          <a:p>
            <a:r>
              <a:rPr sz="1800">
                <a:hlinkClick r:id="rId6"/>
              </a:rPr>
              <a:t>Consultas sin compromiso y datos profesionales: respuestas breves para el minorista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rehacer una consulta cuando el presupuesto no cubre la selección</a:t>
            </a:r>
          </a:p>
          <a:p>
            <a:r>
              <a:rPr sz="1800">
                <a:hlinkClick r:id="rId3"/>
              </a:rPr>
              <a:t>Prüfliste zum Vergleich mehrerer Ziele in einer Sammelanfrage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