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17/c-mo-comprobar-si-una-variedad-consultada-encaja-en-tu-surtido-antes-d-599adb66.html" TargetMode="External"/><Relationship Id="rId4" Type="http://schemas.openxmlformats.org/officeDocument/2006/relationships/hyperlink" Target="https://bulkseedsinternational-es.porkbunlead.workers.dev/azure/bulkseedsinternational-es-17/gu-a-pr-ctica-para-diferenciar-variedades-hom-nimas-o-de-nombre-ambigu-393e85c0.pdf" TargetMode="External"/><Relationship Id="rId5" Type="http://schemas.openxmlformats.org/officeDocument/2006/relationships/hyperlink" Target="https://bulkseedsinternational-es.porkbunlead.workers.dev/azure/bulkseedsinternational-es-17/dudas-breves-sobre-el-destino-y-los-documentos-de-env-o-en-la-consulta-a66eb9dc.rtf" TargetMode="External"/><Relationship Id="rId6" Type="http://schemas.openxmlformats.org/officeDocument/2006/relationships/hyperlink" Target="https://bulkseedsinternational-es.porkbunlead.workers.dev/azure/bulkseedsinternational-es-17/hoja-de-trabajo-para-asignar-prioridad-a-cada-variedad-de-la-consulta-b6658806.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17/comparar-variantes-de-una-misma-especie-por-datos-disponibles-y-esfuer-ba278b03.xlsx" TargetMode="External"/><Relationship Id="rId3" Type="http://schemas.openxmlformats.org/officeDocument/2006/relationships/hyperlink" Target="https://bulkseedsinternational-es.porkbunlead.workers.dev/azure/bulkseedsinternational-es-17/planificar-consultas-por-temporada-de-venta-y-no-por-orden-de-cat-logo-cb84a58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al equipo la diferencia entre lista de especies y selección final</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Cómo comprobar si una variedad consultada encaja en tu surtido antes de presupuestarla</a:t>
            </a:r>
          </a:p>
          <a:p>
            <a:r>
              <a:rPr sz="1800">
                <a:hlinkClick r:id="rId4"/>
              </a:rPr>
              <a:t>Guía práctica para diferenciar variedades homónimas o de nombre ambiguo en una consulta</a:t>
            </a:r>
          </a:p>
          <a:p>
            <a:r>
              <a:rPr sz="1800">
                <a:hlinkClick r:id="rId5"/>
              </a:rPr>
              <a:t>Dudas breves sobre el destino y los documentos de envío en la consulta</a:t>
            </a:r>
          </a:p>
          <a:p>
            <a:r>
              <a:rPr sz="1800">
                <a:hlinkClick r:id="rId6"/>
              </a:rPr>
              <a:t>Hoja de trabajo para asignar prioridad a cada variedad de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Comparar variantes de una misma especie por datos disponibles y esfuerzo de consulta</a:t>
            </a:r>
          </a:p>
          <a:p>
            <a:r>
              <a:rPr sz="1800">
                <a:hlinkClick r:id="rId3"/>
              </a:rPr>
              <a:t>Planificar consultas por temporada de venta y no por orden de catálogo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