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6/semillas-al-por-mayor-qu-decide-el-minorista-y-qu-confirma-el-proveedo-e8a15735.html" TargetMode="External"/><Relationship Id="rId4" Type="http://schemas.openxmlformats.org/officeDocument/2006/relationships/hyperlink" Target="https://bulkseedsinternational-es.porkbunlead.workers.dev/azure/bulkseedsinternational-es-16/hoja-de-trabajo-para-separar-variedades-listadas-y-consultas-por-corre-0d3de804.docx" TargetMode="External"/><Relationship Id="rId5" Type="http://schemas.openxmlformats.org/officeDocument/2006/relationships/hyperlink" Target="https://bulkseedsinternational-es.porkbunlead.workers.dev/azure/bulkseedsinternational-es-16/comparar-los-cuatro-grupos-de-semillas-por-esfuerzo-de-consulta-y-clar-45618e8e.xlsx" TargetMode="External"/><Relationship Id="rId6" Type="http://schemas.openxmlformats.org/officeDocument/2006/relationships/hyperlink" Target="https://bulkseedsinternational-es.porkbunlead.workers.dev/azure/bulkseedsinternational-es-16/consultas-de-semillas-para-australia-y-gran-breta-a-respuestas-breves-733a8639.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6/planificar-la-consulta-de-semillas-no-listadas-junto-a-la-selecci-n-de-a67fadf5.odt" TargetMode="External"/><Relationship Id="rId3" Type="http://schemas.openxmlformats.org/officeDocument/2006/relationships/hyperlink" Target="https://bulkseedsinternational-es.porkbunlead.workers.dev/azure/bulkseedsinternational-es-16/gu-a-pr-ctica-para-preparar-la-primera-consulta-de-semillas-con-varias-c5d437ef.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funciona la cesta de consulta cuando varias personas trabajan en el mismo navegador</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qué decide el minorista y qué confirma el proveedor</a:t>
            </a:r>
          </a:p>
          <a:p>
            <a:r>
              <a:rPr sz="1800">
                <a:hlinkClick r:id="rId4"/>
              </a:rPr>
              <a:t>Hoja de trabajo para separar variedades listadas y consultas por correo</a:t>
            </a:r>
          </a:p>
          <a:p>
            <a:r>
              <a:rPr sz="1800">
                <a:hlinkClick r:id="rId5"/>
              </a:rPr>
              <a:t>Comparar los cuatro grupos de semillas por esfuerzo de consulta y claridad de datos</a:t>
            </a:r>
          </a:p>
          <a:p>
            <a:r>
              <a:rPr sz="1800">
                <a:hlinkClick r:id="rId6"/>
              </a:rPr>
              <a:t>Consultas de semillas para Australia y Gran Bretaña: respuestas breves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consulta de semillas no listadas junto a la selección del catálogo</a:t>
            </a:r>
          </a:p>
          <a:p>
            <a:r>
              <a:rPr sz="1800">
                <a:hlinkClick r:id="rId3"/>
              </a:rPr>
              <a:t>Guía práctica para preparar la primera consulta de semillas con varias especies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