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15/semillas-al-por-mayor-cuatro-preguntas-de-capacidad-antes-de-la-primer-ca115bc7.html" TargetMode="External"/><Relationship Id="rId4" Type="http://schemas.openxmlformats.org/officeDocument/2006/relationships/hyperlink" Target="https://bulkseedsinternational-es.porkbunlead.workers.dev/azure/bulkseedsinternational-es-15/hoja-de-trabajo-para-comprobar-la-coherencia-entre-surtido-planificado-586df9af.docx" TargetMode="External"/><Relationship Id="rId5" Type="http://schemas.openxmlformats.org/officeDocument/2006/relationships/hyperlink" Target="https://bulkseedsinternational-es.porkbunlead.workers.dev/azure/bulkseedsinternational-es-15/comparar-especies-hort-colas-por-claridad-de-datos-antes-de-incluirlas-809c7b04.xlsx" TargetMode="External"/><Relationship Id="rId6" Type="http://schemas.openxmlformats.org/officeDocument/2006/relationships/hyperlink" Target="https://bulkseedsinternational-es.porkbunlead.workers.dev/azure/bulkseedsinternational-es-15/gu-a-pr-ctica-para-vincular-cada-variedad-con-su-uso-previsto-en-la-co-9c251636.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15/dudas-sobre-formatos-disponibilidad-y-precios-indicados-en-la-consulta-c2c50d32.rtf" TargetMode="External"/><Relationship Id="rId3" Type="http://schemas.openxmlformats.org/officeDocument/2006/relationships/hyperlink" Target="https://bulkseedsinternational-es.porkbunlead.workers.dev/azure/bulkseedsinternational-es-15/planificar-la-consulta-de-semillas-seg-n-la-capacidad-de-almacenamient-fa1b4357.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equipo qué confirma el presupuesto y qué decide la tienda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cuatro preguntas de capacidad antes de la primera consulta</a:t>
            </a:r>
          </a:p>
          <a:p>
            <a:r>
              <a:rPr sz="1800">
                <a:hlinkClick r:id="rId4"/>
              </a:rPr>
              <a:t>Hoja de trabajo para comprobar la coherencia entre surtido planificado y cesta enviada</a:t>
            </a:r>
          </a:p>
          <a:p>
            <a:r>
              <a:rPr sz="1800">
                <a:hlinkClick r:id="rId5"/>
              </a:rPr>
              <a:t>Comparar especies hortícolas por claridad de datos antes de incluirlas en la consulta</a:t>
            </a:r>
          </a:p>
          <a:p>
            <a:r>
              <a:rPr sz="1800">
                <a:hlinkClick r:id="rId6"/>
              </a:rPr>
              <a:t>Guía práctica para vincular cada variedad con su uso previsto en la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Dudas sobre formatos, disponibilidad y precios indicados en la consulta</a:t>
            </a:r>
          </a:p>
          <a:p>
            <a:r>
              <a:rPr sz="1800">
                <a:hlinkClick r:id="rId3"/>
              </a:rPr>
              <a:t>Planificar la consulta de semillas según la capacidad de almacenamiento de la tienda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