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4/semillas-al-por-mayor-para-minoristas-del-cat-logo-a-una-selecci-n-con-66f28e76.html" TargetMode="External"/><Relationship Id="rId4" Type="http://schemas.openxmlformats.org/officeDocument/2006/relationships/hyperlink" Target="https://bulkseedsinternational-es.porkbunlead.workers.dev/azure/bulkseedsinternational-es-14/pr-fliste-zum-vergleich-von-lieferfenster-und-bestellrhythmus-je-semil-70377a00.xlsx" TargetMode="External"/><Relationship Id="rId5" Type="http://schemas.openxmlformats.org/officeDocument/2006/relationships/hyperlink" Target="https://bulkseedsinternational-es.porkbunlead.workers.dev/azure/bulkseedsinternational-es-14/gu-a-pr-ctica-para-describir-el-uso-previsto-de-cada-variedad-en-la-co-82e15b22.pdf" TargetMode="External"/><Relationship Id="rId6" Type="http://schemas.openxmlformats.org/officeDocument/2006/relationships/hyperlink" Target="https://bulkseedsinternational-es.porkbunlead.workers.dev/azure/bulkseedsinternational-es-14/planificar-consultas-de-hortalizas-y-flores-en-dos-rondas-separadas-a3cc7aa6.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4/variedades-adicionales-y-consulta-r-pida-por-especie-respuestas-breves-d020a8bc.rtf" TargetMode="External"/><Relationship Id="rId3" Type="http://schemas.openxmlformats.org/officeDocument/2006/relationships/hyperlink" Target="https://bulkseedsinternational-es.porkbunlead.workers.dev/azure/bulkseedsinternational-es-14/hoja-de-trabajo-para-contrastar-la-selecci-n-con-las-existencias-actua-d9c0633e.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explicar la verificación del proveedor antes del presupuesto al personal de reparto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del catálogo a una selección con criterio</a:t>
            </a:r>
          </a:p>
          <a:p>
            <a:r>
              <a:rPr sz="1800">
                <a:hlinkClick r:id="rId4"/>
              </a:rPr>
              <a:t>Prüfliste zum Vergleich von Lieferfenster und Bestellrhythmus je semilla hortícola</a:t>
            </a:r>
          </a:p>
          <a:p>
            <a:r>
              <a:rPr sz="1800">
                <a:hlinkClick r:id="rId5"/>
              </a:rPr>
              <a:t>Guía práctica para describir el uso previsto de cada variedad en la consulta</a:t>
            </a:r>
          </a:p>
          <a:p>
            <a:r>
              <a:rPr sz="1800">
                <a:hlinkClick r:id="rId6"/>
              </a:rPr>
              <a:t>Planificar consultas de hortalizas y flores en dos rondas separadas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Variedades adicionales y consulta rápida por especie: respuestas breves para el minorista</a:t>
            </a:r>
          </a:p>
          <a:p>
            <a:r>
              <a:rPr sz="1800">
                <a:hlinkClick r:id="rId3"/>
              </a:rPr>
              <a:t>Hoja de trabajo para contrastar la selección con las existencias actuales de la tienda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