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13/semillas-al-por-mayor-c-mo-armonizar-la-consulta-entre-dos-responsable-71e0b3ee.html" TargetMode="External"/><Relationship Id="rId4" Type="http://schemas.openxmlformats.org/officeDocument/2006/relationships/hyperlink" Target="https://bulkseedsinternational-es.porkbunlead.workers.dev/azure/bulkseedsinternational-es-13/hoja-de-trabajo-para-documentar-los-requisitos-de-envasado-por-varieta-10b7c57b.docx" TargetMode="External"/><Relationship Id="rId5" Type="http://schemas.openxmlformats.org/officeDocument/2006/relationships/hyperlink" Target="https://bulkseedsinternational-es.porkbunlead.workers.dev/azure/bulkseedsinternational-es-13/comparar-variedades-de-tomate-por-datos-disponibles-antes-de-la-consul-16e3c7c4.xlsx" TargetMode="External"/><Relationship Id="rId6" Type="http://schemas.openxmlformats.org/officeDocument/2006/relationships/hyperlink" Target="https://bulkseedsinternational-es.porkbunlead.workers.dev/azure/bulkseedsinternational-es-13/planificar-la-consulta-de-hortalizas-de-ra-z-seg-n-la-capacidad-de-alm-2f9408d1.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13/gu-a-pr-ctica-para-pasar-de-la-cesta-guardada-a-una-lista-definitiva-d-3beb8e75.pdf" TargetMode="External"/><Relationship Id="rId3" Type="http://schemas.openxmlformats.org/officeDocument/2006/relationships/hyperlink" Target="https://bulkseedsinternational-es.porkbunlead.workers.dev/azure/bulkseedsinternational-es-13/consulta-r-pida-por-especie-y-variedades-adicionales-respuestas-breves-cf16e76b.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presentar al equipo la cesta de consulta y el correo como dos vías complementarias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cómo armonizar la consulta entre dos responsables de compra</a:t>
            </a:r>
          </a:p>
          <a:p>
            <a:r>
              <a:rPr sz="1800">
                <a:hlinkClick r:id="rId4"/>
              </a:rPr>
              <a:t>Hoja de trabajo para documentar los requisitos de envasado por varietal</a:t>
            </a:r>
          </a:p>
          <a:p>
            <a:r>
              <a:rPr sz="1800">
                <a:hlinkClick r:id="rId5"/>
              </a:rPr>
              <a:t>Comparar variedades de tomate por datos disponibles antes de la consulta</a:t>
            </a:r>
          </a:p>
          <a:p>
            <a:r>
              <a:rPr sz="1800">
                <a:hlinkClick r:id="rId6"/>
              </a:rPr>
              <a:t>Planificar la consulta de hortalizas de raíz según la capacidad de almacenamiento de la tienda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Guía práctica para pasar de la cesta guardada a una lista definitiva de consulta</a:t>
            </a:r>
          </a:p>
          <a:p>
            <a:r>
              <a:rPr sz="1800">
                <a:hlinkClick r:id="rId3"/>
              </a:rPr>
              <a:t>Consulta rápida por especie y variedades adicionales: respuestas breves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