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12/semillas-al-por-mayor-para-minoristas-c-mo-fijar-el-margen-y-la-rotaci-e149f6ef.html" TargetMode="External"/><Relationship Id="rId4" Type="http://schemas.openxmlformats.org/officeDocument/2006/relationships/hyperlink" Target="https://bulkseedsinternational-es.porkbunlead.workers.dev/azure/bulkseedsinternational-es-12/comparar-consultas-por-volumen-declarado-frente-a-unidades-sueltas-por-05a32154.xlsx" TargetMode="External"/><Relationship Id="rId5" Type="http://schemas.openxmlformats.org/officeDocument/2006/relationships/hyperlink" Target="https://bulkseedsinternational-es.porkbunlead.workers.dev/azure/bulkseedsinternational-es-12/dudas-sobre-el-uso-compartido-de-la-cesta-de-consulta-en-la-tienda-1ab4a443.rtf" TargetMode="External"/><Relationship Id="rId6" Type="http://schemas.openxmlformats.org/officeDocument/2006/relationships/hyperlink" Target="https://bulkseedsinternational-es.porkbunlead.workers.dev/azure/bulkseedsinternational-es-12/planificar-la-consulta-de-hortalizas-de-hoja-y-ensaladas-seg-n-ciclo-d-b6d08383.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12/hoja-de-trabajo-para-revisar-la-consulta-antes-de-enviarla-al-proveedo-bfa42fe2.docx" TargetMode="External"/><Relationship Id="rId3" Type="http://schemas.openxmlformats.org/officeDocument/2006/relationships/hyperlink" Target="https://bulkseedsinternational-es.porkbunlead.workers.dev/azure/bulkseedsinternational-es-12/gu-a-pr-ctica-para-documentar-la-trazabilidad-de-una-consulta-de-semil-f55daacd.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presentar el destino y el código postal como dato central de la consulta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minoristas: cómo fijar el margen y la rotación por grupo antes de consultar</a:t>
            </a:r>
          </a:p>
          <a:p>
            <a:r>
              <a:rPr sz="1800">
                <a:hlinkClick r:id="rId4"/>
              </a:rPr>
              <a:t>Comparar consultas por volumen declarado frente a unidades sueltas por especie</a:t>
            </a:r>
          </a:p>
          <a:p>
            <a:r>
              <a:rPr sz="1800">
                <a:hlinkClick r:id="rId5"/>
              </a:rPr>
              <a:t>Dudas sobre el uso compartido de la cesta de consulta en la tienda</a:t>
            </a:r>
          </a:p>
          <a:p>
            <a:r>
              <a:rPr sz="1800">
                <a:hlinkClick r:id="rId6"/>
              </a:rPr>
              <a:t>Planificar la consulta de hortalizas de hoja y ensaladas según ciclo de venta en tienda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revisar la consulta antes de enviarla al proveedor</a:t>
            </a:r>
          </a:p>
          <a:p>
            <a:r>
              <a:rPr sz="1800">
                <a:hlinkClick r:id="rId3"/>
              </a:rPr>
              <a:t>Guía práctica para documentar la trazabilidad de una consulta de semillas al por mayor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