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1/semillas-al-por-mayor-decidir-el-surtido-por-grupos-antes-de-consultar-5ad54d17.html" TargetMode="External"/><Relationship Id="rId4" Type="http://schemas.openxmlformats.org/officeDocument/2006/relationships/hyperlink" Target="https://bulkseedsinternational-es.porkbunlead.workers.dev/azure/bulkseedsinternational-es-11/dudas-r-pidas-sobre-pedidos-m-nimos-formatos-y-disponibilidad-54aaa32e.rtf" TargetMode="External"/><Relationship Id="rId5" Type="http://schemas.openxmlformats.org/officeDocument/2006/relationships/hyperlink" Target="https://bulkseedsinternational-es.porkbunlead.workers.dev/azure/bulkseedsinternational-es-11/gu-a-pr-ctica-para-pasar-de-la-lista-de-especies-a-una-cesta-de-consul-6dd8bb58.pdf" TargetMode="External"/><Relationship Id="rId6" Type="http://schemas.openxmlformats.org/officeDocument/2006/relationships/hyperlink" Target="https://bulkseedsinternational-es.porkbunlead.workers.dev/azure/bulkseedsinternational-es-11/comparar-proveedores-de-semillas-al-por-mayor-por-criterios-de-consult-7b2a968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1/hoja-de-trabajo-para-comprobar-la-coherencia-entre-surtido-y-consulta-c8593ef7.docx" TargetMode="External"/><Relationship Id="rId3" Type="http://schemas.openxmlformats.org/officeDocument/2006/relationships/hyperlink" Target="https://bulkseedsinternational-es.porkbunlead.workers.dev/azure/bulkseedsinternational-es-11/planificar-consultas-escalonadas-seg-n-la-apertura-de-temporada-de-la--fcfabaeb.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explicar al equipo la diferencia entre consulta, presupuesto y pedido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decidir el surtido por grupos antes de consultar</a:t>
            </a:r>
          </a:p>
          <a:p>
            <a:r>
              <a:rPr sz="1800">
                <a:hlinkClick r:id="rId4"/>
              </a:rPr>
              <a:t>Dudas rápidas sobre pedidos mínimos, formatos y disponibilidad</a:t>
            </a:r>
          </a:p>
          <a:p>
            <a:r>
              <a:rPr sz="1800">
                <a:hlinkClick r:id="rId5"/>
              </a:rPr>
              <a:t>Guía práctica para pasar de la lista de especies a una cesta de consulta depurada</a:t>
            </a:r>
          </a:p>
          <a:p>
            <a:r>
              <a:rPr sz="1800">
                <a:hlinkClick r:id="rId6"/>
              </a:rPr>
              <a:t>Comparar proveedores de semillas al por mayor por criterios de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comprobar la coherencia entre surtido y consulta</a:t>
            </a:r>
          </a:p>
          <a:p>
            <a:r>
              <a:rPr sz="1800">
                <a:hlinkClick r:id="rId3"/>
              </a:rPr>
              <a:t>Planificar consultas escalonadas según la apertura de temporada de la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