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0/semillas-al-por-mayor-c-mo-fijar-el-nivel-de-servicio-de-tu-surtido-an-a4cf2068.html" TargetMode="External"/><Relationship Id="rId4" Type="http://schemas.openxmlformats.org/officeDocument/2006/relationships/hyperlink" Target="https://bulkseedsinternational-es.porkbunlead.workers.dev/azure/bulkseedsinternational-es-10/hoja-de-trabajo-para-registrar-el-origen-comercial-de-cada-variedad-co-11174d7f.docx" TargetMode="External"/><Relationship Id="rId5" Type="http://schemas.openxmlformats.org/officeDocument/2006/relationships/hyperlink" Target="https://bulkseedsinternational-es.porkbunlead.workers.dev/azure/bulkseedsinternational-es-10/planificar-la-reposici-n-por-microgreens-y-brotes-sin-saturar-la-c-mar-264ce613.odt" TargetMode="External"/><Relationship Id="rId6" Type="http://schemas.openxmlformats.org/officeDocument/2006/relationships/hyperlink" Target="https://bulkseedsinternational-es.porkbunlead.workers.dev/azure/bulkseedsinternational-es-10/gu-a-pr-ctica-para-calcular-la-cantidad-de-semilla-por-variedad-seg-n--3f5dd45e.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0/comparar-especies-arom-ticas-por-esfuerzo-de-conservaci-n-y-vida-til-e-56101f69.xlsx" TargetMode="External"/><Relationship Id="rId3" Type="http://schemas.openxmlformats.org/officeDocument/2006/relationships/hyperlink" Target="https://bulkseedsinternational-es.porkbunlead.workers.dev/azure/bulkseedsinternational-es-10/cat-logo-cesta-y-correo-respuestas-breves-sobre-c-mo-combinar-los-cana-6d4d4b3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qué significa presupuesto revisado y qué no incluye</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fijar el nivel de servicio de tu surtido antes de consultar</a:t>
            </a:r>
          </a:p>
          <a:p>
            <a:r>
              <a:rPr sz="1800">
                <a:hlinkClick r:id="rId4"/>
              </a:rPr>
              <a:t>Hoja de trabajo para registrar el origen comercial de cada variedad consultada</a:t>
            </a:r>
          </a:p>
          <a:p>
            <a:r>
              <a:rPr sz="1800">
                <a:hlinkClick r:id="rId5"/>
              </a:rPr>
              <a:t>Planificar la reposición por microgreens y brotes sin saturar la cámara de cultivo</a:t>
            </a:r>
          </a:p>
          <a:p>
            <a:r>
              <a:rPr sz="1800">
                <a:hlinkClick r:id="rId6"/>
              </a:rPr>
              <a:t>Guía práctica para calcular la cantidad de semilla por variedad según la superficie de venta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especies aromáticas por esfuerzo de conservación y vida útil en tienda</a:t>
            </a:r>
          </a:p>
          <a:p>
            <a:r>
              <a:rPr sz="1800">
                <a:hlinkClick r:id="rId3"/>
              </a:rPr>
              <a:t>Catálogo, cesta y correo: respuestas breves sobre cómo combinar los canales de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