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s/index.html" TargetMode="External"/><Relationship Id="rId3" Type="http://schemas.openxmlformats.org/officeDocument/2006/relationships/hyperlink" Target="https://bulkseedsinternational-websites.s3.eu-north-1.amazonaws.com/bsi/bulkseedsinternational-es/bulkseedsinternational-es-9/semillas-al-por-mayor-y-formatos-de-venta-qu-debe-decidir-antes-de-con-fb5fa7d6.html" TargetMode="External"/><Relationship Id="rId4" Type="http://schemas.openxmlformats.org/officeDocument/2006/relationships/hyperlink" Target="https://bulkseedsinternational-es.porkbunlead.workers.dev/aws/bulkseedsinternational-es-9/gu-a-pr-ctica-para-preparar-una-consulta-de-semillas-al-por-mayor-cuan-74e64b0c.pdf" TargetMode="External"/><Relationship Id="rId5" Type="http://schemas.openxmlformats.org/officeDocument/2006/relationships/hyperlink" Target="https://bulkseedsinternational-es.porkbunlead.workers.dev/aws/bulkseedsinternational-es-9/planificar-el-primer-pedido-al-por-mayor-c-mo-estructurar-el-surtido-i-7630891f.odt" TargetMode="External"/><Relationship Id="rId6" Type="http://schemas.openxmlformats.org/officeDocument/2006/relationships/hyperlink" Target="https://bulkseedsinternational-es.porkbunlead.workers.dev/aws/bulkseedsinternational-es-9/preguntas-y-respuestas-sobre-c-mo-cambiar-cantidades-en-una-consulta-y-a653a513.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ws/bulkseedsinternational-es-9/hoja-de-trabajo-para-decidir-qu-variedades-mantener-y-cu-les-sustituir-b5d1de52.docx" TargetMode="External"/><Relationship Id="rId3" Type="http://schemas.openxmlformats.org/officeDocument/2006/relationships/hyperlink" Target="https://bulkseedsinternational-es.porkbunlead.workers.dev/aws/bulkseedsinternational-es-9/tabla-de-criterios-para-priorizar-qu-grupos-de-cultivo-preguntar-prime-de6fce00.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Presentar el catálogo al por mayor a clientes profesionales: qué prometer y qué no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y formatos de venta: qué debe decidir antes de consultar</a:t>
            </a:r>
          </a:p>
          <a:p>
            <a:r>
              <a:rPr sz="1800">
                <a:hlinkClick r:id="rId4"/>
              </a:rPr>
              <a:t>Guía práctica para preparar una consulta de semillas al por mayor cuando cambia la temporada</a:t>
            </a:r>
          </a:p>
          <a:p>
            <a:r>
              <a:rPr sz="1800">
                <a:hlinkClick r:id="rId5"/>
              </a:rPr>
              <a:t>Planificar el primer pedido al por mayor: cómo estructurar el surtido inicial de una tienda nueva</a:t>
            </a:r>
          </a:p>
          <a:p>
            <a:r>
              <a:rPr sz="1800">
                <a:hlinkClick r:id="rId6"/>
              </a:rPr>
              <a:t>Preguntas y respuestas sobre cómo cambiar cantidades en una consulta ya enviada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Hoja de trabajo para decidir qué variedades mantener y cuáles sustituir en el surtido</a:t>
            </a:r>
          </a:p>
          <a:p>
            <a:r>
              <a:rPr sz="1800">
                <a:hlinkClick r:id="rId3"/>
              </a:rPr>
              <a:t>Tabla de criterios para priorizar qué grupos de cultivo preguntar primero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