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7/semillas-al-por-mayor-para-mi-tienda-elegir-entre-consulta-r-pida-y-ce-438e1e26.html" TargetMode="External"/><Relationship Id="rId4" Type="http://schemas.openxmlformats.org/officeDocument/2006/relationships/hyperlink" Target="https://bulkseedsinternational-es.porkbunlead.workers.dev/aws/bulkseedsinternational-es-7/preguntas-y-respuestas-sobre-precios-indicados-tramos-de-cantidad-y-pr-0b82ff75.rtf" TargetMode="External"/><Relationship Id="rId5" Type="http://schemas.openxmlformats.org/officeDocument/2006/relationships/hyperlink" Target="https://bulkseedsinternational-es.porkbunlead.workers.dev/aws/bulkseedsinternational-es-7/preparar-un-pedido-de-semillas-al-por-mayor-para-varios-destinos-sin-r-16583645.pdf" TargetMode="External"/><Relationship Id="rId6" Type="http://schemas.openxmlformats.org/officeDocument/2006/relationships/hyperlink" Target="https://bulkseedsinternational-es.porkbunlead.workers.dev/aws/bulkseedsinternational-es-7/matriz-para-comparar-grupos-de-cultivo-y-variedades-no-listadas-antes--6921341a.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7/hoja-de-trabajo-para-revisar-la-cesta-de-consulta-antes-de-enviarla-cbd961a2.docx" TargetMode="External"/><Relationship Id="rId3" Type="http://schemas.openxmlformats.org/officeDocument/2006/relationships/hyperlink" Target="https://bulkseedsinternational-es.porkbunlead.workers.dev/aws/bulkseedsinternational-es-7/planificar-la-renovaci-n-del-surtido-con-consultas-escalonadas-por-gru-d07cc90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al equipo la cesta de consulta y el reparto de tareas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 tienda: elegir entre consulta rápida y cesta de consulta</a:t>
            </a:r>
          </a:p>
          <a:p>
            <a:r>
              <a:rPr sz="1800">
                <a:hlinkClick r:id="rId4"/>
              </a:rPr>
              <a:t>Preguntas y respuestas sobre precios indicados, tramos de cantidad y presupuesto final</a:t>
            </a:r>
          </a:p>
          <a:p>
            <a:r>
              <a:rPr sz="1800">
                <a:hlinkClick r:id="rId5"/>
              </a:rPr>
              <a:t>Preparar un pedido de semillas al por mayor para varios destinos sin rehacer la consulta</a:t>
            </a:r>
          </a:p>
          <a:p>
            <a:r>
              <a:rPr sz="1800">
                <a:hlinkClick r:id="rId6"/>
              </a:rPr>
              <a:t>Matriz para comparar grupos de cultivo y variedades no listadas antes de consultar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revisar la cesta de consulta antes de enviarla</a:t>
            </a:r>
          </a:p>
          <a:p>
            <a:r>
              <a:rPr sz="1800">
                <a:hlinkClick r:id="rId3"/>
              </a:rPr>
              <a:t>Planificar la renovación del surtido con consultas escalonadas por grupo de cultivo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