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6/elegir-destino-antes-que-variedad-c-mo-ordenar-una-consulta-de-semilla-7f50f5dc.html" TargetMode="External"/><Relationship Id="rId4" Type="http://schemas.openxmlformats.org/officeDocument/2006/relationships/hyperlink" Target="https://bulkseedsinternational-es.porkbunlead.workers.dev/aws/bulkseedsinternational-es-6/lista-para-elegir-entre-consulta-r-pida-por-especie-y-cesta-completa-25114429.docx" TargetMode="External"/><Relationship Id="rId5" Type="http://schemas.openxmlformats.org/officeDocument/2006/relationships/hyperlink" Target="https://bulkseedsinternational-es.porkbunlead.workers.dev/aws/bulkseedsinternational-es-6/consultas-y-reclamaciones-de-pedidos-qu-aclarar-antes-y-despu-s-del-en-2949ce02.rtf" TargetMode="External"/><Relationship Id="rId6" Type="http://schemas.openxmlformats.org/officeDocument/2006/relationships/hyperlink" Target="https://bulkseedsinternational-es.porkbunlead.workers.dev/aws/bulkseedsinternational-es-6/comparar-cobertura-del-surtido-propio-frente-a-las-categor-as-del-cat--65e4ff5f.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6/planificar-una-consulta-para-microgreens-y-brotes-dentro-del-surtido-9bb013f6.odt" TargetMode="External"/><Relationship Id="rId3" Type="http://schemas.openxmlformats.org/officeDocument/2006/relationships/hyperlink" Target="https://bulkseedsinternational-es.porkbunlead.workers.dev/aws/bulkseedsinternational-es-6/c-mo-describir-el-envasado-deseado-en-una-consulta-de-semillas-al-por--c18cb05f.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las notas de importación al equipo de tienda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Elegir destino antes que variedad: cómo ordenar una consulta de semillas al por mayor</a:t>
            </a:r>
          </a:p>
          <a:p>
            <a:r>
              <a:rPr sz="1800">
                <a:hlinkClick r:id="rId4"/>
              </a:rPr>
              <a:t>Lista para elegir entre consulta rápida por especie y cesta completa</a:t>
            </a:r>
          </a:p>
          <a:p>
            <a:r>
              <a:rPr sz="1800">
                <a:hlinkClick r:id="rId5"/>
              </a:rPr>
              <a:t>Consultas y reclamaciones de pedidos: qué aclarar antes y después del envío</a:t>
            </a:r>
          </a:p>
          <a:p>
            <a:r>
              <a:rPr sz="1800">
                <a:hlinkClick r:id="rId6"/>
              </a:rPr>
              <a:t>Comparar cobertura del surtido propio frente a las categorías del catálogo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una consulta para microgreens y brotes dentro del surtido</a:t>
            </a:r>
          </a:p>
          <a:p>
            <a:r>
              <a:rPr sz="1800">
                <a:hlinkClick r:id="rId3"/>
              </a:rPr>
              <a:t>Cómo describir el envasado deseado en una consulta de semillas al por mayor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