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5/revender-sin-cuenta-qu-aporta-la-cesta-de-consulta-frente-a-la-compra--b5003e42.html" TargetMode="External"/><Relationship Id="rId4" Type="http://schemas.openxmlformats.org/officeDocument/2006/relationships/hyperlink" Target="https://bulkseedsinternational-es.porkbunlead.workers.dev/aws/bulkseedsinternational-es-5/comparar-destinos-de-env-o-antes-de-fijar-la-consulta-180d58c1.xlsx" TargetMode="External"/><Relationship Id="rId5" Type="http://schemas.openxmlformats.org/officeDocument/2006/relationships/hyperlink" Target="https://bulkseedsinternational-es.porkbunlead.workers.dev/aws/bulkseedsinternational-es-5/lista-de-control-para-recuperar-una-consulta-interrumpida-7ae96d32.docx" TargetMode="External"/><Relationship Id="rId6" Type="http://schemas.openxmlformats.org/officeDocument/2006/relationships/hyperlink" Target="https://bulkseedsinternational-es.porkbunlead.workers.dev/aws/bulkseedsinternational-es-5/preguntas-y-respuestas-sobre-la-cesta-de-consulta-entre-compa-eros-de--8e439383.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5/planificar-la-renovaci-n-del-surtido-con-una-sola-consulta-al-a-o-c515e33b.odt" TargetMode="External"/><Relationship Id="rId3" Type="http://schemas.openxmlformats.org/officeDocument/2006/relationships/hyperlink" Target="https://bulkseedsinternational-es.porkbunlead.workers.dev/aws/bulkseedsinternational-es-5/a-adir-variedades-fuera-del-cat-logo-a-una-consulta-existente-m-todo-p-efc43b7f.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socio comercial cómo se forma el presupuesto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Revender sin cuenta: qué aporta la cesta de consulta frente a la compra directa</a:t>
            </a:r>
          </a:p>
          <a:p>
            <a:r>
              <a:rPr sz="1800">
                <a:hlinkClick r:id="rId4"/>
              </a:rPr>
              <a:t>Comparar destinos de envío antes de fijar la consulta</a:t>
            </a:r>
          </a:p>
          <a:p>
            <a:r>
              <a:rPr sz="1800">
                <a:hlinkClick r:id="rId5"/>
              </a:rPr>
              <a:t>Lista de control para recuperar una consulta interrumpida</a:t>
            </a:r>
          </a:p>
          <a:p>
            <a:r>
              <a:rPr sz="1800">
                <a:hlinkClick r:id="rId6"/>
              </a:rPr>
              <a:t>Preguntas y respuestas sobre la cesta de consulta entre compañeros de tienda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renovación del surtido con una sola consulta al año</a:t>
            </a:r>
          </a:p>
          <a:p>
            <a:r>
              <a:rPr sz="1800">
                <a:hlinkClick r:id="rId3"/>
              </a:rPr>
              <a:t>Añadir variedades fuera del catálogo a una consulta existente: método práctico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