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s/index.html" TargetMode="External"/><Relationship Id="rId3" Type="http://schemas.openxmlformats.org/officeDocument/2006/relationships/hyperlink" Target="https://bulkseedsinternational-websites.s3.eu-north-1.amazonaws.com/bsi/bulkseedsinternational-es/bulkseedsinternational-es-4/semillas-al-por-mayor-por-grupos-de-cultivo-c-mo-repartir-un-presupues-a8b01a43.html" TargetMode="External"/><Relationship Id="rId4" Type="http://schemas.openxmlformats.org/officeDocument/2006/relationships/hyperlink" Target="https://bulkseedsinternational-es.porkbunlead.workers.dev/aws/bulkseedsinternational-es-4/hoja-de-trabajo-datos-profesionales-y-de-destino-antes-de-enviar-la-co-8ec48f7f.docx" TargetMode="External"/><Relationship Id="rId5" Type="http://schemas.openxmlformats.org/officeDocument/2006/relationships/hyperlink" Target="https://bulkseedsinternational-es.porkbunlead.workers.dev/aws/bulkseedsinternational-es-4/preguntas-y-respuestas-sobre-precios-indicados-tramos-de-cantidad-y-of-9e0ff4f2.rtf" TargetMode="External"/><Relationship Id="rId6" Type="http://schemas.openxmlformats.org/officeDocument/2006/relationships/hyperlink" Target="https://bulkseedsinternational-es.porkbunlead.workers.dev/aws/bulkseedsinternational-es-4/matriz-para-comparar-grupos-de-cultivo-y-decidir-qu-variedades-no-list-b6fb6dab.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ws/bulkseedsinternational-es-4/de-la-especie-a-la-consulta-paso-a-paso-gu-a-para-reunir-variedades-co-c9419398.pdf" TargetMode="External"/><Relationship Id="rId3" Type="http://schemas.openxmlformats.org/officeDocument/2006/relationships/hyperlink" Target="https://bulkseedsinternational-es.porkbunlead.workers.dev/aws/bulkseedsinternational-es-4/planificar-la-consulta-por-temporadas-de-cultivo-y-grupos-de-semilla-f3950f29.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 la cesta de consulta al equipo: quién selecciona, quién envía y quién revisa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por grupos de cultivo: cómo repartir un presupuesto entre hortalizas, flores y aromáticas</a:t>
            </a:r>
          </a:p>
          <a:p>
            <a:r>
              <a:rPr sz="1800">
                <a:hlinkClick r:id="rId4"/>
              </a:rPr>
              <a:t>Hoja de trabajo: datos profesionales y de destino antes de enviar la consulta</a:t>
            </a:r>
          </a:p>
          <a:p>
            <a:r>
              <a:rPr sz="1800">
                <a:hlinkClick r:id="rId5"/>
              </a:rPr>
              <a:t>Preguntas y respuestas sobre precios indicados, tramos de cantidad y oferta final</a:t>
            </a:r>
          </a:p>
          <a:p>
            <a:r>
              <a:rPr sz="1800">
                <a:hlinkClick r:id="rId6"/>
              </a:rPr>
              <a:t>Matriz para comparar grupos de cultivo y decidir qué variedades no listadas preguntar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De la especie a la consulta paso a paso: guía para reunir variedades con cantidades, envases y destino</a:t>
            </a:r>
          </a:p>
          <a:p>
            <a:r>
              <a:rPr sz="1800">
                <a:hlinkClick r:id="rId3"/>
              </a:rPr>
              <a:t>Planificar la consulta por temporadas de cultivo y grupos de semilla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