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3/semillas-al-por-mayor-consulta-presupuesto-y-decisi-n-de-compra-d39ee2ac.html" TargetMode="External"/><Relationship Id="rId4" Type="http://schemas.openxmlformats.org/officeDocument/2006/relationships/hyperlink" Target="https://bulkseedsinternational-es.porkbunlead.workers.dev/aws/bulkseedsinternational-es-3/criterios-para-comparar-variedades-y-cantidades-en-una-consulta-al-por-0aa4337b.xlsx" TargetMode="External"/><Relationship Id="rId5" Type="http://schemas.openxmlformats.org/officeDocument/2006/relationships/hyperlink" Target="https://bulkseedsinternational-es.porkbunlead.workers.dev/aws/bulkseedsinternational-es-3/gu-a-pr-ctica-para-reunir-una-consulta-de-semillas-en-varios-grupos-de-4d93c7c1.pdf" TargetMode="External"/><Relationship Id="rId6" Type="http://schemas.openxmlformats.org/officeDocument/2006/relationships/hyperlink" Target="https://bulkseedsinternational-es.porkbunlead.workers.dev/aws/bulkseedsinternational-es-3/planificar-la-consulta-seg-n-el-destino-de-env-o-c23e73c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3/hoja-de-trabajo-para-revisar-la-cesta-de-consulta-antes-del-env-o-f8c61979.docx" TargetMode="External"/><Relationship Id="rId3" Type="http://schemas.openxmlformats.org/officeDocument/2006/relationships/hyperlink" Target="https://bulkseedsinternational-es.porkbunlead.workers.dev/aws/bulkseedsinternational-es-3/preguntas-y-respuestas-r-pidas-sobre-la-consulta-de-semillas-al-por-ma-feed653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el catálogo al por mayor al equipo y a socios comerciales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consulta, presupuesto y decisión de compra</a:t>
            </a:r>
          </a:p>
          <a:p>
            <a:r>
              <a:rPr sz="1800">
                <a:hlinkClick r:id="rId4"/>
              </a:rPr>
              <a:t>Criterios para comparar variedades y cantidades en una consulta al por mayor</a:t>
            </a:r>
          </a:p>
          <a:p>
            <a:r>
              <a:rPr sz="1800">
                <a:hlinkClick r:id="rId5"/>
              </a:rPr>
              <a:t>Guía práctica para reunir una consulta de semillas en varios grupos de cultivo</a:t>
            </a:r>
          </a:p>
          <a:p>
            <a:r>
              <a:rPr sz="1800">
                <a:hlinkClick r:id="rId6"/>
              </a:rPr>
              <a:t>Planificar la consulta según el destino de envío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revisar la cesta de consulta antes del envío</a:t>
            </a:r>
          </a:p>
          <a:p>
            <a:r>
              <a:rPr sz="1800">
                <a:hlinkClick r:id="rId3"/>
              </a:rPr>
              <a:t>Preguntas y respuestas rápidas sobre la consulta de semillas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