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eu-north-1.amazonaws.com/bsi/bulkseedsinternational-es/index.html" TargetMode="External"/><Relationship Id="rId3" Type="http://schemas.openxmlformats.org/officeDocument/2006/relationships/hyperlink" Target="https://bulkseedsinternational-websites.s3.eu-north-1.amazonaws.com/bsi/bulkseedsinternational-es/bulkseedsinternational-es-29/puerros-y-cebollas-al-por-mayor-c-mo-separar-las-dos-l-neas-antes-de-l-2bc0a588.html" TargetMode="External"/><Relationship Id="rId4" Type="http://schemas.openxmlformats.org/officeDocument/2006/relationships/hyperlink" Target="https://bulkseedsinternational-es.porkbunlead.workers.dev/aws/bulkseedsinternational-es-29/planificar-la-consulta-de-zanahorias-y-r-banos-por-rotaci-n-de-venta-2320d3b5.odt" TargetMode="External"/><Relationship Id="rId5" Type="http://schemas.openxmlformats.org/officeDocument/2006/relationships/hyperlink" Target="https://bulkseedsinternational-es.porkbunlead.workers.dev/aws/bulkseedsinternational-es-29/matriz-para-comparar-coliflores-br-col-y-otras-brassicas-en-la-consult-33c0ea44.xlsx" TargetMode="External"/><Relationship Id="rId6" Type="http://schemas.openxmlformats.org/officeDocument/2006/relationships/hyperlink" Target="https://bulkseedsinternational-es.porkbunlead.workers.dev/aws/bulkseedsinternational-es-29/preguntas-y-respuestas-sobre-semillas-de-berenjenas-en-la-consulta-al--6d7163d1.rtf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aws/bulkseedsinternational-es-29/hoja-de-trabajo-para-revisar-arom-ticas-silvestres-e-hierbas-medicinal-95168c19.docx" TargetMode="External"/><Relationship Id="rId3" Type="http://schemas.openxmlformats.org/officeDocument/2006/relationships/hyperlink" Target="https://bulkseedsinternational-es.porkbunlead.workers.dev/aws/bulkseedsinternational-es-29/gu-a-pr-ctica-para-preparar-una-consulta-de-semillas-de-pepinos-y-melo-e8e5953d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Presentar al equipo el surtido de lechugas y ensaladas para la próxima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Puerros y cebollas al por mayor: cómo separar las dos líneas antes de la consulta</a:t>
            </a:r>
          </a:p>
          <a:p>
            <a:r>
              <a:rPr sz="1800">
                <a:hlinkClick r:id="rId4"/>
              </a:rPr>
              <a:t>Planificar la consulta de zanahorias y rábanos por rotación de venta</a:t>
            </a:r>
          </a:p>
          <a:p>
            <a:r>
              <a:rPr sz="1800">
                <a:hlinkClick r:id="rId5"/>
              </a:rPr>
              <a:t>Matriz para comparar coliflores, brécol y otras brassicas en la consulta</a:t>
            </a:r>
          </a:p>
          <a:p>
            <a:r>
              <a:rPr sz="1800">
                <a:hlinkClick r:id="rId6"/>
              </a:rPr>
              <a:t>Preguntas y respuestas sobre semillas de berenjenas en la consulta al por mayor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Hoja de trabajo para revisar aromáticas silvestres e hierbas medicinales en la cesta</a:t>
            </a:r>
          </a:p>
          <a:p>
            <a:r>
              <a:rPr sz="1800">
                <a:hlinkClick r:id="rId3"/>
              </a:rPr>
              <a:t>Guía práctica para preparar una consulta de semillas de pepinos y melones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