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websites.s3.eu-north-1.amazonaws.com/bsi/bulkseedsinternational-es/index.html" TargetMode="External"/><Relationship Id="rId3" Type="http://schemas.openxmlformats.org/officeDocument/2006/relationships/hyperlink" Target="https://bulkseedsinternational-websites.s3.eu-north-1.amazonaws.com/bsi/bulkseedsinternational-es/bulkseedsinternational-es-28/tomates-al-por-mayor-c-mo-fijar-la-mezcla-de-variedades-antes-de-la-co-9b960179.html" TargetMode="External"/><Relationship Id="rId4" Type="http://schemas.openxmlformats.org/officeDocument/2006/relationships/hyperlink" Target="https://bulkseedsinternational-es.porkbunlead.workers.dev/aws/bulkseedsinternational-es-28/gu-a-pr-ctica-para-preparar-una-consulta-de-semillas-de-calabazas-y-za-398ca843.pdf" TargetMode="External"/><Relationship Id="rId5" Type="http://schemas.openxmlformats.org/officeDocument/2006/relationships/hyperlink" Target="https://bulkseedsinternational-es.porkbunlead.workers.dev/aws/bulkseedsinternational-es-28/hoja-de-trabajo-para-revisar-pepinos-melones-y-sand-as-en-la-cesta-de--645a6db2.docx" TargetMode="External"/><Relationship Id="rId6" Type="http://schemas.openxmlformats.org/officeDocument/2006/relationships/hyperlink" Target="https://bulkseedsinternational-es.porkbunlead.workers.dev/aws/bulkseedsinternational-es-28/matriz-para-comparar-semillas-de-microgreens-y-brotes-frente-a-hortali-8066dd9b.xlsx" TargetMode="Externa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s://bulkseedsinternational-es.porkbunlead.workers.dev/aws/bulkseedsinternational-es-28/planificar-el-surtido-de-coles-y-col-rizada-frente-a-otras-brassicas-87341b7f.odt" TargetMode="External"/><Relationship Id="rId3" Type="http://schemas.openxmlformats.org/officeDocument/2006/relationships/hyperlink" Target="https://bulkseedsinternational-es.porkbunlead.workers.dev/aws/bulkseedsinternational-es-28/preguntas-y-respuestas-sobre-semillas-de-puerros-cebollas-y-zanahorias-aaab245d.rtf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Explicar al equipo el surtido de flores anuales, bianuales y vivaces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Esta guía reúne los puntos esenciales del trabajo con semillas al por mayor para tiendas de semillas, garden centers y revendedores. Explica cómo se estructura el catálogo, cómo se prepara una consulta comercial y qué esperar del proceso de presupuesto, sin sustituir las condiciones acordadas en cada oferta.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A quién se dirige este texto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El catálogo está pensado para clientes profesionales que compran semillas para reventa: vendedores de semillas, tiendas de jardinería y revendedores. No es una tienda directa al consumidor final. La selección de artículos y el envío de datos profesionales son el punto de partida habitual para obtener una oferta.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significa enviar una consulta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Añadir variedades a la cesta de consulta y enviar el formulario no cierra ningún contrato de compra ni equivale a un pedido. La consulta se revisa y se responde con un presupuesto en el que se confirman disponibilidad, formatos, precios, impuestos aplicables, gastos de envío, condiciones de pago y modalidades de entrega. No se realiza ningún pago a través del sitio.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Cómo está organizado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entradas se agrupan por grandes grupos de cultivo —hortalizas, flores, aromáticas y microgreens y brotes— y dentro de cada grupo por especie y variedad. Las páginas de producto muestran las descripciones disponibles, las referencias y los precios indicados. También existen listados de especies de la A a la Z y una consulta rápida por especie para localizar entradas concretas.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Datos útiles para una consulta completa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Para que la revisión sea eficaz conviene indicar el nombre botánico o de la variedad, la referencia de catálogo, la cantidad y la unidad de cada artículo. Añadir el país y el código postal de destino ayuda a revisar las opciones de envío y la documentación necesaria para el envío previsto. También son relevantes los formatos deseados, el idioma de etiquetado y la fecha de entrega prevista.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Qué no confirma 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descripciones y los precios indicados se refieren a las entradas del catálogo y no confirman el stock actual ni los resultados de análisis por lote. Si el envío previsto exige documentación concreta, conviene solicitarla expresamente y esperar su confirmación en el presupuesto.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Variedades fuera del catálogo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 posible preguntar por una variedad que no aparezca en el catálogo. En ese caso, el correo debe incluir el nombre botánico o de la variedad, la cantidad y el destino para que la respuesta sea útil. La disponibilidad de variedades no listadas se aclara en la respuesta comercial, no en el catálogo.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Edición y corrección de la selección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Las cantidades de la cesta pueden editarse o eliminarse antes de enviar. La selección permanece almacenada en el navegador hasta que se borre o se envíe correctamente. Si una consulta ya enviada necesita corrección, hay que contactar indicando su referencia. Si el formulario no se puede enviar, la selección se mantiene y conviene seguir el mensaje mostrado antes de reintentar.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Una base común para documentos posteriores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 sz="1800"/>
            </a:pPr>
            <a:r>
              <a:t>Este texto sirve como referencia general sobre el modelo de consulta al por mayor. Los detalles concretos —envasado, comparación de destinos, planificación anual o revisión interna de borradores— se desarrollan en documentos específicos que parten de esta misma base y no la repiten.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Bulk Seeds International</a:t>
            </a:r>
          </a:p>
          <a:p>
            <a:r>
              <a:rPr sz="1800">
                <a:hlinkClick r:id="rId3"/>
              </a:rPr>
              <a:t>Tomates al por mayor: cómo fijar la mezcla de variedades antes de la consulta</a:t>
            </a:r>
          </a:p>
          <a:p>
            <a:r>
              <a:rPr sz="1800">
                <a:hlinkClick r:id="rId4"/>
              </a:rPr>
              <a:t>Guía práctica para preparar una consulta de semillas de calabazas y zapallos</a:t>
            </a:r>
          </a:p>
          <a:p>
            <a:r>
              <a:rPr sz="1800">
                <a:hlinkClick r:id="rId5"/>
              </a:rPr>
              <a:t>Hoja de trabajo para revisar pepinos, melones y sandías en la cesta de consulta</a:t>
            </a:r>
          </a:p>
          <a:p>
            <a:r>
              <a:rPr sz="1800">
                <a:hlinkClick r:id="rId6"/>
              </a:rPr>
              <a:t>Matriz para comparar semillas de microgreens y brotes frente a hortalizas de hoja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Documentos relacionados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sz="1800">
                <a:hlinkClick r:id="rId2"/>
              </a:rPr>
              <a:t>Planificar el surtido de coles y col rizada frente a otras brassicas</a:t>
            </a:r>
          </a:p>
          <a:p>
            <a:r>
              <a:rPr sz="1800">
                <a:hlinkClick r:id="rId3"/>
              </a:rPr>
              <a:t>Preguntas y respuestas sobre semillas de puerros, cebollas y zanahorias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