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7/semillas-al-por-mayor-para-tiendas-de-jardiner-a-c-mo-evaluar-si-el-ca-a0b14b7f.html" TargetMode="External"/><Relationship Id="rId4" Type="http://schemas.openxmlformats.org/officeDocument/2006/relationships/hyperlink" Target="https://bulkseedsinternational-es.porkbunlead.workers.dev/aws/bulkseedsinternational-es-27/planificar-la-consulta-de-semillas-al-por-mayor-para-la-primera-tempor-1665d4dc.odt" TargetMode="External"/><Relationship Id="rId5" Type="http://schemas.openxmlformats.org/officeDocument/2006/relationships/hyperlink" Target="https://bulkseedsinternational-es.porkbunlead.workers.dev/aws/bulkseedsinternational-es-27/gu-a-pr-ctica-para-transformar-un-listado-de-necesidades-de-temporada--1bce310b.pdf" TargetMode="External"/><Relationship Id="rId6" Type="http://schemas.openxmlformats.org/officeDocument/2006/relationships/hyperlink" Target="https://bulkseedsinternational-es.porkbunlead.workers.dev/aws/bulkseedsinternational-es-27/hoja-de-trabajo-para-auditar-cada-variedad-de-la-cesta-antes-de-enviar-346322f8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7/tabla-de-criterios-para-comparar-destinos-de-env-o-y-decidir-el-orden--44543342.xlsx" TargetMode="External"/><Relationship Id="rId3" Type="http://schemas.openxmlformats.org/officeDocument/2006/relationships/hyperlink" Target="https://bulkseedsinternational-es.porkbunlead.workers.dev/aws/bulkseedsinternational-es-27/preguntas-y-respuestas-sobre-el-paso-de-la-cesta-al-presupuesto-sin-pa-9ca7b63e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 a la dirección de la tienda el valor comercial de una consulta mayorista sin compromiso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tiendas de jardinería: cómo evaluar si el catálogo encaja con mi punto de venta</a:t>
            </a:r>
          </a:p>
          <a:p>
            <a:r>
              <a:rPr sz="1800">
                <a:hlinkClick r:id="rId4"/>
              </a:rPr>
              <a:t>Planificar la consulta de semillas al por mayor para la primera temporada completa</a:t>
            </a:r>
          </a:p>
          <a:p>
            <a:r>
              <a:rPr sz="1800">
                <a:hlinkClick r:id="rId5"/>
              </a:rPr>
              <a:t>Guía práctica para transformar un listado de necesidades de temporada en una consulta al por mayor bien ordenada</a:t>
            </a:r>
          </a:p>
          <a:p>
            <a:r>
              <a:rPr sz="1800">
                <a:hlinkClick r:id="rId6"/>
              </a:rPr>
              <a:t>Hoja de trabajo para auditar cada variedad de la cesta antes de enviarla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Tabla de criterios para comparar destinos de envío y decidir el orden de las consultas</a:t>
            </a:r>
          </a:p>
          <a:p>
            <a:r>
              <a:rPr sz="1800">
                <a:hlinkClick r:id="rId3"/>
              </a:rPr>
              <a:t>Preguntas y respuestas sobre el paso de la cesta al presupuesto sin pago previo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