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es/index.html" TargetMode="External"/><Relationship Id="rId3" Type="http://schemas.openxmlformats.org/officeDocument/2006/relationships/hyperlink" Target="https://bulkseedsinternational-websites.s3.eu-north-1.amazonaws.com/bsi/bulkseedsinternational-es/bulkseedsinternational-es-26/semillas-de-tomate-al-por-mayor-c-mo-elegir-variantes-para-la-consulta-40dd9d22.html" TargetMode="External"/><Relationship Id="rId4" Type="http://schemas.openxmlformats.org/officeDocument/2006/relationships/hyperlink" Target="https://bulkseedsinternational-es.porkbunlead.workers.dev/aws/bulkseedsinternational-es-26/matriz-para-comparar-cebollas-puerros-y-hortalizas-de-ra-z-en-la-consu-0995d0e5.xlsx" TargetMode="External"/><Relationship Id="rId5" Type="http://schemas.openxmlformats.org/officeDocument/2006/relationships/hyperlink" Target="https://bulkseedsinternational-es.porkbunlead.workers.dev/aws/bulkseedsinternational-es-26/hoja-de-trabajo-para-revisar-microgreens-y-brotes-en-la-cesta-de-consu-83f53694.docx" TargetMode="External"/><Relationship Id="rId6" Type="http://schemas.openxmlformats.org/officeDocument/2006/relationships/hyperlink" Target="https://bulkseedsinternational-es.porkbunlead.workers.dev/aws/bulkseedsinternational-es-26/gu-a-pr-ctica-para-preparar-la-consulta-de-semillas-de-albahaca-y-otra-927597ad.pd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ws/bulkseedsinternational-es-26/planificar-el-surtido-de-hortalizas-de-hoja-y-lechugas-antes-de-la-con-a299b003.odt" TargetMode="External"/><Relationship Id="rId3" Type="http://schemas.openxmlformats.org/officeDocument/2006/relationships/hyperlink" Target="https://bulkseedsinternational-es.porkbunlead.workers.dev/aws/bulkseedsinternational-es-26/preguntas-y-respuestas-sobre-semillas-de-flores-anuales-bianuales-y-vi-b1a9a92d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 al equipo el surtido de pimientos y berenjenas para la próxima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tomate al por mayor: cómo elegir variantes para la consulta</a:t>
            </a:r>
          </a:p>
          <a:p>
            <a:r>
              <a:rPr sz="1800">
                <a:hlinkClick r:id="rId4"/>
              </a:rPr>
              <a:t>Matriz para comparar cebollas, puerros y hortalizas de raíz en la consulta</a:t>
            </a:r>
          </a:p>
          <a:p>
            <a:r>
              <a:rPr sz="1800">
                <a:hlinkClick r:id="rId5"/>
              </a:rPr>
              <a:t>Hoja de trabajo para revisar microgreens y brotes en la cesta de consulta</a:t>
            </a:r>
          </a:p>
          <a:p>
            <a:r>
              <a:rPr sz="1800">
                <a:hlinkClick r:id="rId6"/>
              </a:rPr>
              <a:t>Guía práctica para preparar la consulta de semillas de albahaca y otras aromáticas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Planificar el surtido de hortalizas de hoja y lechugas antes de la consulta</a:t>
            </a:r>
          </a:p>
          <a:p>
            <a:r>
              <a:rPr sz="1800">
                <a:hlinkClick r:id="rId3"/>
              </a:rPr>
              <a:t>Preguntas y respuestas sobre semillas de flores anuales, bianuales y vivaces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