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es/index.html" TargetMode="External"/><Relationship Id="rId3" Type="http://schemas.openxmlformats.org/officeDocument/2006/relationships/hyperlink" Target="https://bulkseedsinternational-websites.s3.eu-north-1.amazonaws.com/bsi/bulkseedsinternational-es/bulkseedsinternational-es-25/semillas-de-calabazas-y-zapallos-al-por-mayor-c-mo-elegir-entre-surtid-92443324.html" TargetMode="External"/><Relationship Id="rId4" Type="http://schemas.openxmlformats.org/officeDocument/2006/relationships/hyperlink" Target="https://bulkseedsinternational-es.porkbunlead.workers.dev/aws/bulkseedsinternational-es-25/matriz-para-comparar-pepinos-melones-y-sand-as-antes-de-consultar-semi-1695c419.xlsx" TargetMode="External"/><Relationship Id="rId5" Type="http://schemas.openxmlformats.org/officeDocument/2006/relationships/hyperlink" Target="https://bulkseedsinternational-es.porkbunlead.workers.dev/aws/bulkseedsinternational-es-25/hoja-de-trabajo-para-revisar-la-cesta-de-hortalizas-de-hoja-lechugas-y-5d77b4a5.docx" TargetMode="External"/><Relationship Id="rId6" Type="http://schemas.openxmlformats.org/officeDocument/2006/relationships/hyperlink" Target="https://bulkseedsinternational-es.porkbunlead.workers.dev/aws/bulkseedsinternational-es-25/gu-a-pr-ctica-para-preparar-una-consulta-de-semillas-de-pimientos-y-be-c86d1761.pd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ws/bulkseedsinternational-es-25/preguntas-y-respuestas-sobre-cebollas-puerros-y-hortalizas-de-ra-z-en--d20aa4d6.rtf" TargetMode="External"/><Relationship Id="rId3" Type="http://schemas.openxmlformats.org/officeDocument/2006/relationships/hyperlink" Target="https://bulkseedsinternational-es.porkbunlead.workers.dev/aws/bulkseedsinternational-es-25/planificar-la-consulta-de-coles-y-col-rizada-frente-a-otras-brassicas--d51ecc9b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Explicar al equipo cómo presentar el surtido de tomates al por mayor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calabazas y zapallos al por mayor: cómo elegir entre surtido de verano y de invierno</a:t>
            </a:r>
          </a:p>
          <a:p>
            <a:r>
              <a:rPr sz="1800">
                <a:hlinkClick r:id="rId4"/>
              </a:rPr>
              <a:t>Matriz para comparar pepinos, melones y sandías antes de consultar semillas</a:t>
            </a:r>
          </a:p>
          <a:p>
            <a:r>
              <a:rPr sz="1800">
                <a:hlinkClick r:id="rId5"/>
              </a:rPr>
              <a:t>Hoja de trabajo para revisar la cesta de hortalizas de hoja, lechugas y ensaladas</a:t>
            </a:r>
          </a:p>
          <a:p>
            <a:r>
              <a:rPr sz="1800">
                <a:hlinkClick r:id="rId6"/>
              </a:rPr>
              <a:t>Guía práctica para preparar una consulta de semillas de pimientos y berenjenas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Preguntas y respuestas sobre cebollas, puerros y hortalizas de raíz en la consulta</a:t>
            </a:r>
          </a:p>
          <a:p>
            <a:r>
              <a:rPr sz="1800">
                <a:hlinkClick r:id="rId3"/>
              </a:rPr>
              <a:t>Planificar la consulta de coles y col rizada frente a otras brassicas del catálogo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