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es/index.html" TargetMode="External"/><Relationship Id="rId3" Type="http://schemas.openxmlformats.org/officeDocument/2006/relationships/hyperlink" Target="https://bulkseedsinternational-websites.s3.eu-north-1.amazonaws.com/bsi/bulkseedsinternational-es/bulkseedsinternational-es-24/semillas-de-microgreens-y-brotes-al-por-mayor-c-mo-decidir-si-este-gru-3df50649.html" TargetMode="External"/><Relationship Id="rId4" Type="http://schemas.openxmlformats.org/officeDocument/2006/relationships/hyperlink" Target="https://bulkseedsinternational-es.porkbunlead.workers.dev/aws/bulkseedsinternational-es-24/gu-a-pr-ctica-para-preparar-una-consulta-de-semillas-de-flores-por-cic-76c71829.pdf" TargetMode="External"/><Relationship Id="rId5" Type="http://schemas.openxmlformats.org/officeDocument/2006/relationships/hyperlink" Target="https://bulkseedsinternational-es.porkbunlead.workers.dev/aws/bulkseedsinternational-es-24/planificar-la-compra-de-semillas-por-la-vista-especies-a-z-frente-a-lo-a41c7153.odt" TargetMode="External"/><Relationship Id="rId6" Type="http://schemas.openxmlformats.org/officeDocument/2006/relationships/hyperlink" Target="https://bulkseedsinternational-es.porkbunlead.workers.dev/aws/bulkseedsinternational-es-24/hoja-de-trabajo-para-revisar-la-cesta-de-hortalizas-por-subcategor-as-babda4a0.doc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aws/bulkseedsinternational-es-24/tabla-comparativa-de-los-cuatro-grupos-de-cultivo-frente-al-surtido-pr-bfec8039.xlsx" TargetMode="External"/><Relationship Id="rId3" Type="http://schemas.openxmlformats.org/officeDocument/2006/relationships/hyperlink" Target="https://bulkseedsinternational-es.porkbunlead.workers.dev/aws/bulkseedsinternational-es-24/preguntas-y-respuestas-sobre-las-semillas-de-arom-ticas-en-la-consulta-ebbb49c8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 el catálogo al por mayor a un comprador de garden center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de microgreens y brotes al por mayor: cómo decidir si este grupo entra en mi surtido</a:t>
            </a:r>
          </a:p>
          <a:p>
            <a:r>
              <a:rPr sz="1800">
                <a:hlinkClick r:id="rId4"/>
              </a:rPr>
              <a:t>Guía práctica para preparar una consulta de semillas de flores por ciclos de vida</a:t>
            </a:r>
          </a:p>
          <a:p>
            <a:r>
              <a:rPr sz="1800">
                <a:hlinkClick r:id="rId5"/>
              </a:rPr>
              <a:t>Planificar la compra de semillas por la vista Especies A–Z frente a los grupos de cultivo</a:t>
            </a:r>
          </a:p>
          <a:p>
            <a:r>
              <a:rPr sz="1800">
                <a:hlinkClick r:id="rId6"/>
              </a:rPr>
              <a:t>Hoja de trabajo para revisar la cesta de hortalizas por subcategorías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Tabla comparativa de los cuatro grupos de cultivo frente al surtido propio</a:t>
            </a:r>
          </a:p>
          <a:p>
            <a:r>
              <a:rPr sz="1800">
                <a:hlinkClick r:id="rId3"/>
              </a:rPr>
              <a:t>Preguntas y respuestas sobre las semillas de aromáticas en la consulta al por mayor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