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es/index.html" TargetMode="External"/><Relationship Id="rId3" Type="http://schemas.openxmlformats.org/officeDocument/2006/relationships/hyperlink" Target="https://bulkseedsinternational-websites.s3.eu-north-1.amazonaws.com/bsi/bulkseedsinternational-es/bulkseedsinternational-es-23/semillas-de-arom-ticas-al-por-mayor-qu-grupo-incluir-y-c-mo-decidirlo-e8cc0a06.html" TargetMode="External"/><Relationship Id="rId4" Type="http://schemas.openxmlformats.org/officeDocument/2006/relationships/hyperlink" Target="https://bulkseedsinternational-es.porkbunlead.workers.dev/aws/bulkseedsinternational-es-23/tabla-comparativa-de-grupos-de-cultivo-del-cat-logo-frente-al-surtido--3228aaf0.xlsx" TargetMode="External"/><Relationship Id="rId5" Type="http://schemas.openxmlformats.org/officeDocument/2006/relationships/hyperlink" Target="https://bulkseedsinternational-es.porkbunlead.workers.dev/aws/bulkseedsinternational-es-23/hoja-de-trabajo-para-revisar-la-cesta-de-consulta-de-hortalizas-por-su-bbb5e6bb.docx" TargetMode="External"/><Relationship Id="rId6" Type="http://schemas.openxmlformats.org/officeDocument/2006/relationships/hyperlink" Target="https://bulkseedsinternational-es.porkbunlead.workers.dev/aws/bulkseedsinternational-es-23/preguntas-y-respuestas-sobre-microgreens-y-brotes-en-la-consulta-al-po-d70a5bc9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ws/bulkseedsinternational-es-23/gu-a-pr-ctica-para-preparar-una-consulta-de-semillas-de-flores-anuales-e077e811.pdf" TargetMode="External"/><Relationship Id="rId3" Type="http://schemas.openxmlformats.org/officeDocument/2006/relationships/hyperlink" Target="https://bulkseedsinternational-es.porkbunlead.workers.dev/aws/bulkseedsinternational-es-23/planificar-la-consulta-de-semillas-de-especies-a-z-frente-a-la-consult-fbb3416c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el catálogo de semillas al por mayor a compradores de tiendas de jardinería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aromáticas al por mayor: qué grupo incluir y cómo decidirlo</a:t>
            </a:r>
          </a:p>
          <a:p>
            <a:r>
              <a:rPr sz="1800">
                <a:hlinkClick r:id="rId4"/>
              </a:rPr>
              <a:t>Tabla comparativa de grupos de cultivo del catálogo frente al surtido propio</a:t>
            </a:r>
          </a:p>
          <a:p>
            <a:r>
              <a:rPr sz="1800">
                <a:hlinkClick r:id="rId5"/>
              </a:rPr>
              <a:t>Hoja de trabajo para revisar la cesta de consulta de hortalizas por subcategoría</a:t>
            </a:r>
          </a:p>
          <a:p>
            <a:r>
              <a:rPr sz="1800">
                <a:hlinkClick r:id="rId6"/>
              </a:rPr>
              <a:t>Preguntas y respuestas sobre microgreens y brotes en la consulta al por mayor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Guía práctica para preparar una consulta de semillas de flores anuales, bianuales y vivaces</a:t>
            </a:r>
          </a:p>
          <a:p>
            <a:r>
              <a:rPr sz="1800">
                <a:hlinkClick r:id="rId3"/>
              </a:rPr>
              <a:t>Planificar la consulta de semillas de especies A–Z frente a la consulta por grupos de cultivo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