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2/semillas-al-por-mayor-para-minoristas-c-mo-decidir-si-el-cat-logo-cubr-4756438b.html" TargetMode="External"/><Relationship Id="rId4" Type="http://schemas.openxmlformats.org/officeDocument/2006/relationships/hyperlink" Target="https://bulkseedsinternational-es.porkbunlead.workers.dev/aws/bulkseedsinternational-es-22/tabla-de-criterios-para-comparar-destinos-y-requisitos-de-importaci-n-1010ffc4.xlsx" TargetMode="External"/><Relationship Id="rId5" Type="http://schemas.openxmlformats.org/officeDocument/2006/relationships/hyperlink" Target="https://bulkseedsinternational-es.porkbunlead.workers.dev/aws/bulkseedsinternational-es-22/preguntas-y-respuestas-sobre-el-destino-de-env-o-en-la-consulta-de-sem-485e01d2.rtf" TargetMode="External"/><Relationship Id="rId6" Type="http://schemas.openxmlformats.org/officeDocument/2006/relationships/hyperlink" Target="https://bulkseedsinternational-es.porkbunlead.workers.dev/aws/bulkseedsinternational-es-22/gu-a-pr-ctica-para-preparar-una-consulta-por-grupos-de-cultivo-y-desti-c1ccf665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2/planificar-la-consulta-por-capacidad-de-surtido-y-no-por-amplitud-del--dcd0b081.odt" TargetMode="External"/><Relationship Id="rId3" Type="http://schemas.openxmlformats.org/officeDocument/2006/relationships/hyperlink" Target="https://bulkseedsinternational-es.porkbunlead.workers.dev/aws/bulkseedsinternational-es-22/hoja-de-trabajo-para-comprobar-la-coherencia-entre-envasado-y-destino-e1306ee5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 nuevos compañeros las etapas entre selección y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cómo decidir si el catálogo cubre mi surtido</a:t>
            </a:r>
          </a:p>
          <a:p>
            <a:r>
              <a:rPr sz="1800">
                <a:hlinkClick r:id="rId4"/>
              </a:rPr>
              <a:t>Tabla de criterios para comparar destinos y requisitos de importación</a:t>
            </a:r>
          </a:p>
          <a:p>
            <a:r>
              <a:rPr sz="1800">
                <a:hlinkClick r:id="rId5"/>
              </a:rPr>
              <a:t>Preguntas y respuestas sobre el destino de envío en la consulta de semillas</a:t>
            </a:r>
          </a:p>
          <a:p>
            <a:r>
              <a:rPr sz="1800">
                <a:hlinkClick r:id="rId6"/>
              </a:rPr>
              <a:t>Guía práctica para preparar una consulta por grupos de cultivo y destino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consulta por capacidad de surtido y no por amplitud del catálogo</a:t>
            </a:r>
          </a:p>
          <a:p>
            <a:r>
              <a:rPr sz="1800">
                <a:hlinkClick r:id="rId3"/>
              </a:rPr>
              <a:t>Hoja de trabajo para comprobar la coherencia entre envasado y destino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