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1/semillas-al-por-mayor-y-capacidad-de-almacenamiento-decidir-el-tama-o--c14f8ed5.html" TargetMode="External"/><Relationship Id="rId4" Type="http://schemas.openxmlformats.org/officeDocument/2006/relationships/hyperlink" Target="https://bulkseedsinternational-es.porkbunlead.workers.dev/aws/bulkseedsinternational-es-21/gu-a-pr-ctica-para-revisar-la-consulta-cuando-un-compa-ero-abandona-la-331fad63.pdf" TargetMode="External"/><Relationship Id="rId5" Type="http://schemas.openxmlformats.org/officeDocument/2006/relationships/hyperlink" Target="https://bulkseedsinternational-es.porkbunlead.workers.dev/aws/bulkseedsinternational-es-21/hoja-de-trabajo-para-comprobar-el-uso-profesional-del-cat-logo-antes-d-53f4ded9.docx" TargetMode="External"/><Relationship Id="rId6" Type="http://schemas.openxmlformats.org/officeDocument/2006/relationships/hyperlink" Target="https://bulkseedsinternational-es.porkbunlead.workers.dev/aws/bulkseedsinternational-es-21/matriz-para-comparar-variedades-por-su-comportamiento-en-el-punto-de-v-6a9f6f7b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1/preguntas-y-respuestas-sobre-c-mo-interpretar-los-precios-indicados-si-84d89950.rtf" TargetMode="External"/><Relationship Id="rId3" Type="http://schemas.openxmlformats.org/officeDocument/2006/relationships/hyperlink" Target="https://bulkseedsinternational-es.porkbunlead.workers.dev/aws/bulkseedsinternational-es-21/planificar-la-reventa-de-semillas-a-granel-frente-a-la-venta-en-sobres-88a23ba7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 la dirección de la tienda el valor de una consulta de semillas sin compromiso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y capacidad de almacenamiento: decidir el tamaño del surtido</a:t>
            </a:r>
          </a:p>
          <a:p>
            <a:r>
              <a:rPr sz="1800">
                <a:hlinkClick r:id="rId4"/>
              </a:rPr>
              <a:t>Guía práctica para revisar la consulta cuando un compañero abandona la tienda</a:t>
            </a:r>
          </a:p>
          <a:p>
            <a:r>
              <a:rPr sz="1800">
                <a:hlinkClick r:id="rId5"/>
              </a:rPr>
              <a:t>Hoja de trabajo para comprobar el uso profesional del catálogo antes de consultar</a:t>
            </a:r>
          </a:p>
          <a:p>
            <a:r>
              <a:rPr sz="1800">
                <a:hlinkClick r:id="rId6"/>
              </a:rPr>
              <a:t>Matriz para comparar variedades por su comportamiento en el punto de venta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Preguntas y respuestas sobre cómo interpretar los precios indicados sin convertirlos en promesa de venta</a:t>
            </a:r>
          </a:p>
          <a:p>
            <a:r>
              <a:rPr sz="1800">
                <a:hlinkClick r:id="rId3"/>
              </a:rPr>
              <a:t>Planificar la reventa de semillas a granel frente a la venta en sobres pequeños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