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0/semillas-al-por-mayor-c-mo-convertir-mi-surtido-en-una-consulta-til-b4c85ba3.html" TargetMode="External"/><Relationship Id="rId4" Type="http://schemas.openxmlformats.org/officeDocument/2006/relationships/hyperlink" Target="https://bulkseedsinternational-es.porkbunlead.workers.dev/aws/bulkseedsinternational-es-20/gu-a-pr-ctica-para-construir-una-consulta-de-semillas-por-capas-de-sur-1ee3070c.pdf" TargetMode="External"/><Relationship Id="rId5" Type="http://schemas.openxmlformats.org/officeDocument/2006/relationships/hyperlink" Target="https://bulkseedsinternational-es.porkbunlead.workers.dev/aws/bulkseedsinternational-es-20/matriz-para-comparar-consulta-r-pida-por-especie-y-consulta-por-bloque-33a7d804.xlsx" TargetMode="External"/><Relationship Id="rId6" Type="http://schemas.openxmlformats.org/officeDocument/2006/relationships/hyperlink" Target="https://bulkseedsinternational-es.porkbunlead.workers.dev/aws/bulkseedsinternational-es-20/hoja-de-trabajo-para-repartir-la-consulta-entre-varias-personas-de-la--3b1fc3c6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0/preguntas-y-respuestas-sobre-referencias-precios-y-disponibilidad-dent-b6dc637f.rtf" TargetMode="External"/><Relationship Id="rId3" Type="http://schemas.openxmlformats.org/officeDocument/2006/relationships/hyperlink" Target="https://bulkseedsinternational-es.porkbunlead.workers.dev/aws/bulkseedsinternational-es-20/planificar-la-consulta-por-ciclo-de-reventa-y-no-por-temporada-de-cat--f6bb5d93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 clientes profesionales por qué la consulta no fija la disponibilidad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cómo convertir mi surtido en una consulta útil</a:t>
            </a:r>
          </a:p>
          <a:p>
            <a:r>
              <a:rPr sz="1800">
                <a:hlinkClick r:id="rId4"/>
              </a:rPr>
              <a:t>Guía práctica para construir una consulta de semillas por capas de surtido</a:t>
            </a:r>
          </a:p>
          <a:p>
            <a:r>
              <a:rPr sz="1800">
                <a:hlinkClick r:id="rId5"/>
              </a:rPr>
              <a:t>Matriz para comparar consulta rápida por especie y consulta por bloques de cultivo</a:t>
            </a:r>
          </a:p>
          <a:p>
            <a:r>
              <a:rPr sz="1800">
                <a:hlinkClick r:id="rId6"/>
              </a:rPr>
              <a:t>Hoja de trabajo para repartir la consulta entre varias personas de la tienda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Preguntas y respuestas sobre referencias, precios y disponibilidad dentro de la consulta</a:t>
            </a:r>
          </a:p>
          <a:p>
            <a:r>
              <a:rPr sz="1800">
                <a:hlinkClick r:id="rId3"/>
              </a:rPr>
              <a:t>Planificar la consulta por ciclo de reventa y no por temporada de catálogo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