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2/comprar-semillas-al-por-mayor-sin-cuenta-c-mo-funciona-una-consulta-y--34a92068.html" TargetMode="External"/><Relationship Id="rId4" Type="http://schemas.openxmlformats.org/officeDocument/2006/relationships/hyperlink" Target="https://bulkseedsinternational-es.porkbunlead.workers.dev/aws/bulkseedsinternational-es-2/hoja-de-trabajo-para-la-cesta-de-consulta-qu-comprobar-antes-de-enviar-10e1aa1c.docx" TargetMode="External"/><Relationship Id="rId5" Type="http://schemas.openxmlformats.org/officeDocument/2006/relationships/hyperlink" Target="https://bulkseedsinternational-es.porkbunlead.workers.dev/aws/bulkseedsinternational-es-2/lista-de-comprobaci-n-y-comparaci-n-de-criterios-para-seleccionar-vari-79a3e4d7.xlsx" TargetMode="External"/><Relationship Id="rId6" Type="http://schemas.openxmlformats.org/officeDocument/2006/relationships/hyperlink" Target="https://bulkseedsinternational-es.porkbunlead.workers.dev/aws/bulkseedsinternational-es-2/preguntas-y-respuestas-breves-para-minoristas-que-piden-semillas-al-po-90f9a557.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2/planificar-la-consulta-por-destino-qu-indicar-para-env-os-a-australia--bdaeb9b6.odt" TargetMode="External"/><Relationship Id="rId3" Type="http://schemas.openxmlformats.org/officeDocument/2006/relationships/hyperlink" Target="https://bulkseedsinternational-es.porkbunlead.workers.dev/aws/bulkseedsinternational-es-2/preparar-una-consulta-de-semillas-por-grupos-de-cultivo-gu-a-pr-ctica--f17cd058.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el catálogo de semillas al por mayor: presentación para tiendas y garden centers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Comprar semillas al por mayor sin cuenta: cómo funciona una consulta y qué confirma el presupuesto</a:t>
            </a:r>
          </a:p>
          <a:p>
            <a:r>
              <a:rPr sz="1800">
                <a:hlinkClick r:id="rId4"/>
              </a:rPr>
              <a:t>Hoja de trabajo para la cesta de consulta: qué comprobar antes de enviar</a:t>
            </a:r>
          </a:p>
          <a:p>
            <a:r>
              <a:rPr sz="1800">
                <a:hlinkClick r:id="rId5"/>
              </a:rPr>
              <a:t>Lista de comprobación y comparación de criterios para seleccionar variedades en una consulta al por mayor</a:t>
            </a:r>
          </a:p>
          <a:p>
            <a:r>
              <a:rPr sz="1800">
                <a:hlinkClick r:id="rId6"/>
              </a:rPr>
              <a:t>Preguntas y respuestas breves para minoristas que piden semillas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consulta por destino: qué indicar para envíos a Australia, Gran Bretaña e Irlanda del Norte</a:t>
            </a:r>
          </a:p>
          <a:p>
            <a:r>
              <a:rPr sz="1800">
                <a:hlinkClick r:id="rId3"/>
              </a:rPr>
              <a:t>Preparar una consulta de semillas por grupos de cultivo: guía práctica paso a paso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